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  <p:sldMasterId id="2147483672" r:id="rId5"/>
    <p:sldMasterId id="2147483684" r:id="rId6"/>
  </p:sldMasterIdLst>
  <p:notesMasterIdLst>
    <p:notesMasterId r:id="rId19"/>
  </p:notesMasterIdLst>
  <p:sldIdLst>
    <p:sldId id="262" r:id="rId7"/>
    <p:sldId id="275" r:id="rId8"/>
    <p:sldId id="259" r:id="rId9"/>
    <p:sldId id="278" r:id="rId10"/>
    <p:sldId id="280" r:id="rId11"/>
    <p:sldId id="281" r:id="rId12"/>
    <p:sldId id="282" r:id="rId13"/>
    <p:sldId id="293" r:id="rId14"/>
    <p:sldId id="290" r:id="rId15"/>
    <p:sldId id="291" r:id="rId16"/>
    <p:sldId id="283" r:id="rId17"/>
    <p:sldId id="28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6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D84F1499-49EA-4512-9C7D-7D7BF41B2E8D}">
      <dgm:prSet/>
      <dgm:spPr/>
      <dgm:t>
        <a:bodyPr/>
        <a:lstStyle/>
        <a:p>
          <a:r>
            <a:rPr lang="en-US" dirty="0"/>
            <a:t>email</a:t>
          </a:r>
        </a:p>
      </dgm:t>
    </dgm:pt>
    <dgm:pt modelId="{42091064-C586-44D1-AAC2-58563B2E26B6}" type="parTrans" cxnId="{F1E04614-B5ED-400E-94DA-3D7CA3880B9F}">
      <dgm:prSet/>
      <dgm:spPr/>
      <dgm:t>
        <a:bodyPr/>
        <a:lstStyle/>
        <a:p>
          <a:endParaRPr lang="en-US"/>
        </a:p>
      </dgm:t>
    </dgm:pt>
    <dgm:pt modelId="{852E378A-713C-4D19-9B62-3C054D3119B2}" type="sibTrans" cxnId="{F1E04614-B5ED-400E-94DA-3D7CA3880B9F}">
      <dgm:prSet/>
      <dgm:spPr/>
      <dgm:t>
        <a:bodyPr/>
        <a:lstStyle/>
        <a:p>
          <a:endParaRPr lang="en-US"/>
        </a:p>
      </dgm:t>
    </dgm:pt>
    <dgm:pt modelId="{883CEF7D-A0DF-4F5F-9DB3-103F4A702E03}">
      <dgm:prSet/>
      <dgm:spPr/>
      <dgm:t>
        <a:bodyPr/>
        <a:lstStyle/>
        <a:p>
          <a:r>
            <a:rPr lang="en-US" dirty="0"/>
            <a:t>TCP / UDP</a:t>
          </a:r>
        </a:p>
      </dgm:t>
    </dgm:pt>
    <dgm:pt modelId="{86FA96AD-79A8-4E51-9A27-FA99B3DBBD47}" type="parTrans" cxnId="{9265A3E3-4AC9-466B-A6CE-FEEE58B42411}">
      <dgm:prSet/>
      <dgm:spPr/>
      <dgm:t>
        <a:bodyPr/>
        <a:lstStyle/>
        <a:p>
          <a:endParaRPr lang="en-US"/>
        </a:p>
      </dgm:t>
    </dgm:pt>
    <dgm:pt modelId="{1010EEDA-FD6C-4155-A914-5FC1BE9A3770}" type="sibTrans" cxnId="{9265A3E3-4AC9-466B-A6CE-FEEE58B42411}">
      <dgm:prSet/>
      <dgm:spPr/>
      <dgm:t>
        <a:bodyPr/>
        <a:lstStyle/>
        <a:p>
          <a:endParaRPr lang="en-US"/>
        </a:p>
      </dgm:t>
    </dgm:pt>
    <dgm:pt modelId="{1BA7837B-742C-4F17-A29D-B37BA2B41855}">
      <dgm:prSet/>
      <dgm:spPr/>
      <dgm:t>
        <a:bodyPr/>
        <a:lstStyle/>
        <a:p>
          <a:r>
            <a:rPr lang="en-US" dirty="0"/>
            <a:t>IP</a:t>
          </a:r>
        </a:p>
      </dgm:t>
    </dgm:pt>
    <dgm:pt modelId="{DCDF6D92-A38C-4C3C-B0E2-C38ABD373594}" type="parTrans" cxnId="{0D72A54B-135C-4B6E-8F9B-C3B568BBA5D9}">
      <dgm:prSet/>
      <dgm:spPr/>
      <dgm:t>
        <a:bodyPr/>
        <a:lstStyle/>
        <a:p>
          <a:endParaRPr lang="en-US"/>
        </a:p>
      </dgm:t>
    </dgm:pt>
    <dgm:pt modelId="{B27727A0-AC65-4241-836D-10F6A2FD6451}" type="sibTrans" cxnId="{0D72A54B-135C-4B6E-8F9B-C3B568BBA5D9}">
      <dgm:prSet/>
      <dgm:spPr/>
      <dgm:t>
        <a:bodyPr/>
        <a:lstStyle/>
        <a:p>
          <a:endParaRPr lang="en-US"/>
        </a:p>
      </dgm:t>
    </dgm:pt>
    <dgm:pt modelId="{EB91ED4F-745F-47FD-8CDE-C1BAD24AADF2}">
      <dgm:prSet/>
      <dgm:spPr/>
      <dgm:t>
        <a:bodyPr/>
        <a:lstStyle/>
        <a:p>
          <a:r>
            <a:rPr lang="en-US" dirty="0"/>
            <a:t>MAC</a:t>
          </a:r>
        </a:p>
      </dgm:t>
    </dgm:pt>
    <dgm:pt modelId="{D042FF37-A7CF-4C0B-BF73-C1DEFAEEA5B7}" type="parTrans" cxnId="{743D2226-8E40-456B-8365-BD390E03F4AE}">
      <dgm:prSet/>
      <dgm:spPr/>
      <dgm:t>
        <a:bodyPr/>
        <a:lstStyle/>
        <a:p>
          <a:endParaRPr lang="en-US"/>
        </a:p>
      </dgm:t>
    </dgm:pt>
    <dgm:pt modelId="{07AC1BBE-AA97-4825-8ED4-6C26203BD805}" type="sibTrans" cxnId="{743D2226-8E40-456B-8365-BD390E03F4AE}">
      <dgm:prSet/>
      <dgm:spPr/>
      <dgm:t>
        <a:bodyPr/>
        <a:lstStyle/>
        <a:p>
          <a:endParaRPr lang="en-US"/>
        </a:p>
      </dgm:t>
    </dgm:pt>
    <dgm:pt modelId="{BBB78404-D560-41BE-B81A-AC9FF8048D6B}">
      <dgm:prSet/>
      <dgm:spPr/>
      <dgm:t>
        <a:bodyPr/>
        <a:lstStyle/>
        <a:p>
          <a:r>
            <a:rPr lang="en-US" dirty="0"/>
            <a:t>Optical Fiber</a:t>
          </a:r>
        </a:p>
      </dgm:t>
    </dgm:pt>
    <dgm:pt modelId="{8A611E7E-BB28-4D0C-AA81-15F85B7A14EA}" type="parTrans" cxnId="{29E6ABA6-DCBF-42E2-9DD0-C2E9815D3265}">
      <dgm:prSet/>
      <dgm:spPr/>
      <dgm:t>
        <a:bodyPr/>
        <a:lstStyle/>
        <a:p>
          <a:endParaRPr lang="en-US"/>
        </a:p>
      </dgm:t>
    </dgm:pt>
    <dgm:pt modelId="{E936822C-C160-49F1-859C-747AFEE6B0D7}" type="sibTrans" cxnId="{29E6ABA6-DCBF-42E2-9DD0-C2E9815D3265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82BBD218-FA13-4930-9104-4D5E4E8BB4AA}" type="pres">
      <dgm:prSet presAssocID="{01B965F8-E325-43B3-80B3-B9D1E0388BA4}" presName="acctBkgd" presStyleLbl="alignAcc1" presStyleIdx="0" presStyleCnt="5" custLinFactNeighborX="-2" custLinFactNeighborY="-11653"/>
      <dgm:spPr/>
    </dgm:pt>
    <dgm:pt modelId="{4B284091-7C51-4076-96B9-E0A71BAE262C}" type="pres">
      <dgm:prSet presAssocID="{01B965F8-E325-43B3-80B3-B9D1E0388BA4}" presName="acctTx" presStyleLbl="alignAcc1" presStyleIdx="0" presStyleCnt="5">
        <dgm:presLayoutVars>
          <dgm:bulletEnabled val="1"/>
        </dgm:presLayoutVars>
      </dgm:prSet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4FE0F4E2-F7E6-431D-A47D-1291F4AFB752}" type="pres">
      <dgm:prSet presAssocID="{EE9B1E3F-ACC3-4C18-A177-050444B07AC5}" presName="acctBkgd" presStyleLbl="alignAcc1" presStyleIdx="1" presStyleCnt="5"/>
      <dgm:spPr/>
    </dgm:pt>
    <dgm:pt modelId="{C210C8C2-0021-4A98-BCBE-0FC457D0B2F0}" type="pres">
      <dgm:prSet presAssocID="{EE9B1E3F-ACC3-4C18-A177-050444B07AC5}" presName="acctTx" presStyleLbl="alignAcc1" presStyleIdx="1" presStyleCnt="5">
        <dgm:presLayoutVars>
          <dgm:bulletEnabled val="1"/>
        </dgm:presLayoutVars>
      </dgm:prSet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5C850DA3-F584-4D70-A6C2-F995F4B06604}" type="pres">
      <dgm:prSet presAssocID="{20C14775-88EC-460E-841A-56B265BFFB98}" presName="acctBkgd" presStyleLbl="alignAcc1" presStyleIdx="2" presStyleCnt="5"/>
      <dgm:spPr/>
    </dgm:pt>
    <dgm:pt modelId="{1B8C6D37-EC47-4FC7-B4C8-62A5E375D226}" type="pres">
      <dgm:prSet presAssocID="{20C14775-88EC-460E-841A-56B265BFFB98}" presName="acctTx" presStyleLbl="alignAcc1" presStyleIdx="2" presStyleCnt="5">
        <dgm:presLayoutVars>
          <dgm:bulletEnabled val="1"/>
        </dgm:presLayoutVars>
      </dgm:prSet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C0EA17-526D-4930-9A43-5039BB418FFA}" type="pres">
      <dgm:prSet presAssocID="{86B70BAF-0857-438F-BD13-5449D405FA9D}" presName="acctBkgd" presStyleLbl="alignAcc1" presStyleIdx="3" presStyleCnt="5"/>
      <dgm:spPr/>
    </dgm:pt>
    <dgm:pt modelId="{8A5E49C8-8650-4A3D-BD70-FABFE01E0002}" type="pres">
      <dgm:prSet presAssocID="{86B70BAF-0857-438F-BD13-5449D405FA9D}" presName="acctTx" presStyleLbl="alignAcc1" presStyleIdx="3" presStyleCnt="5">
        <dgm:presLayoutVars>
          <dgm:bulletEnabled val="1"/>
        </dgm:presLayoutVars>
      </dgm:prSet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3F915BE-73F4-4051-B276-92E72B942D8C}" type="pres">
      <dgm:prSet presAssocID="{36C8875B-E6B0-41C1-81C5-8718F558AC33}" presName="acctBkgd" presStyleLbl="alignAcc1" presStyleIdx="4" presStyleCnt="5"/>
      <dgm:spPr/>
    </dgm:pt>
    <dgm:pt modelId="{8A96F2CE-439A-4247-AC3F-B194F4531BB5}" type="pres">
      <dgm:prSet presAssocID="{36C8875B-E6B0-41C1-81C5-8718F558AC33}" presName="acctTx" presStyleLbl="alignAcc1" presStyleIdx="4" presStyleCnt="5">
        <dgm:presLayoutVars>
          <dgm:bulletEnabled val="1"/>
        </dgm:presLayoutVars>
      </dgm:prSet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F1E04614-B5ED-400E-94DA-3D7CA3880B9F}" srcId="{01B965F8-E325-43B3-80B3-B9D1E0388BA4}" destId="{D84F1499-49EA-4512-9C7D-7D7BF41B2E8D}" srcOrd="0" destOrd="0" parTransId="{42091064-C586-44D1-AAC2-58563B2E26B6}" sibTransId="{852E378A-713C-4D19-9B62-3C054D3119B2}"/>
    <dgm:cxn modelId="{72E1FB14-BA45-4497-A8AE-FFCE6987F1EB}" type="presOf" srcId="{BBB78404-D560-41BE-B81A-AC9FF8048D6B}" destId="{8A96F2CE-439A-4247-AC3F-B194F4531BB5}" srcOrd="1" destOrd="0" presId="urn:microsoft.com/office/officeart/2005/8/layout/pyramid1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743D2226-8E40-456B-8365-BD390E03F4AE}" srcId="{86B70BAF-0857-438F-BD13-5449D405FA9D}" destId="{EB91ED4F-745F-47FD-8CDE-C1BAD24AADF2}" srcOrd="0" destOrd="0" parTransId="{D042FF37-A7CF-4C0B-BF73-C1DEFAEEA5B7}" sibTransId="{07AC1BBE-AA97-4825-8ED4-6C26203BD805}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34345833-A40C-4F5E-9318-CD4E14001C94}" type="presOf" srcId="{1BA7837B-742C-4F17-A29D-B37BA2B41855}" destId="{5C850DA3-F584-4D70-A6C2-F995F4B06604}" srcOrd="0" destOrd="0" presId="urn:microsoft.com/office/officeart/2005/8/layout/pyramid1"/>
    <dgm:cxn modelId="{3A8A8D35-E55A-4CFB-BF5C-F16088D49480}" type="presOf" srcId="{D84F1499-49EA-4512-9C7D-7D7BF41B2E8D}" destId="{4B284091-7C51-4076-96B9-E0A71BAE262C}" srcOrd="1" destOrd="0" presId="urn:microsoft.com/office/officeart/2005/8/layout/pyramid1"/>
    <dgm:cxn modelId="{0D72A54B-135C-4B6E-8F9B-C3B568BBA5D9}" srcId="{20C14775-88EC-460E-841A-56B265BFFB98}" destId="{1BA7837B-742C-4F17-A29D-B37BA2B41855}" srcOrd="0" destOrd="0" parTransId="{DCDF6D92-A38C-4C3C-B0E2-C38ABD373594}" sibTransId="{B27727A0-AC65-4241-836D-10F6A2FD6451}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DE2FC481-5317-4AD8-B1E5-862567D0ED3C}" type="presOf" srcId="{1BA7837B-742C-4F17-A29D-B37BA2B41855}" destId="{1B8C6D37-EC47-4FC7-B4C8-62A5E375D226}" srcOrd="1" destOrd="0" presId="urn:microsoft.com/office/officeart/2005/8/layout/pyramid1"/>
    <dgm:cxn modelId="{5F4A1485-F1A1-4528-9495-ABBDC363BD6A}" type="presOf" srcId="{EB91ED4F-745F-47FD-8CDE-C1BAD24AADF2}" destId="{8A5E49C8-8650-4A3D-BD70-FABFE01E0002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85043C8F-6863-420F-8A25-25802206158C}" type="presOf" srcId="{D84F1499-49EA-4512-9C7D-7D7BF41B2E8D}" destId="{82BBD218-FA13-4930-9104-4D5E4E8BB4AA}" srcOrd="0" destOrd="0" presId="urn:microsoft.com/office/officeart/2005/8/layout/pyramid1"/>
    <dgm:cxn modelId="{735070A2-7200-4119-A01A-4A1B1EDD0E9A}" type="presOf" srcId="{883CEF7D-A0DF-4F5F-9DB3-103F4A702E03}" destId="{4FE0F4E2-F7E6-431D-A47D-1291F4AFB752}" srcOrd="0" destOrd="0" presId="urn:microsoft.com/office/officeart/2005/8/layout/pyramid1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29E6ABA6-DCBF-42E2-9DD0-C2E9815D3265}" srcId="{36C8875B-E6B0-41C1-81C5-8718F558AC33}" destId="{BBB78404-D560-41BE-B81A-AC9FF8048D6B}" srcOrd="0" destOrd="0" parTransId="{8A611E7E-BB28-4D0C-AA81-15F85B7A14EA}" sibTransId="{E936822C-C160-49F1-859C-747AFEE6B0D7}"/>
    <dgm:cxn modelId="{C1C215AB-E61C-4423-A811-0FB91CC2A88E}" type="presOf" srcId="{BBB78404-D560-41BE-B81A-AC9FF8048D6B}" destId="{33F915BE-73F4-4051-B276-92E72B942D8C}" srcOrd="0" destOrd="0" presId="urn:microsoft.com/office/officeart/2005/8/layout/pyramid1"/>
    <dgm:cxn modelId="{4A2DF6B1-6310-42E0-900B-AE3CF91E69C4}" type="presOf" srcId="{EB91ED4F-745F-47FD-8CDE-C1BAD24AADF2}" destId="{93C0EA17-526D-4930-9A43-5039BB418FFA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5FD579E2-674B-442D-B12D-5706022C58FB}" type="presOf" srcId="{883CEF7D-A0DF-4F5F-9DB3-103F4A702E03}" destId="{C210C8C2-0021-4A98-BCBE-0FC457D0B2F0}" srcOrd="1" destOrd="0" presId="urn:microsoft.com/office/officeart/2005/8/layout/pyramid1"/>
    <dgm:cxn modelId="{9265A3E3-4AC9-466B-A6CE-FEEE58B42411}" srcId="{EE9B1E3F-ACC3-4C18-A177-050444B07AC5}" destId="{883CEF7D-A0DF-4F5F-9DB3-103F4A702E03}" srcOrd="0" destOrd="0" parTransId="{86FA96AD-79A8-4E51-9A27-FA99B3DBBD47}" sibTransId="{1010EEDA-FD6C-4155-A914-5FC1BE9A3770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F4904A68-6913-4C42-BA05-BAA0D646DBCB}" type="presParOf" srcId="{3599783D-8C9C-4272-BE50-A77DD8961FD5}" destId="{82BBD218-FA13-4930-9104-4D5E4E8BB4AA}" srcOrd="0" destOrd="0" presId="urn:microsoft.com/office/officeart/2005/8/layout/pyramid1"/>
    <dgm:cxn modelId="{DBAEEC1C-AD12-46D0-913F-D2206BCA90BF}" type="presParOf" srcId="{3599783D-8C9C-4272-BE50-A77DD8961FD5}" destId="{4B284091-7C51-4076-96B9-E0A71BAE262C}" srcOrd="1" destOrd="0" presId="urn:microsoft.com/office/officeart/2005/8/layout/pyramid1"/>
    <dgm:cxn modelId="{C9CC94F4-7C27-47EB-BA8D-3BFB502CA7FC}" type="presParOf" srcId="{3599783D-8C9C-4272-BE50-A77DD8961FD5}" destId="{F85CDF10-39C2-46A2-8391-0CE436FA199A}" srcOrd="2" destOrd="0" presId="urn:microsoft.com/office/officeart/2005/8/layout/pyramid1"/>
    <dgm:cxn modelId="{2473B351-B8D1-454A-AE30-1CE461F84A2E}" type="presParOf" srcId="{3599783D-8C9C-4272-BE50-A77DD8961FD5}" destId="{BE67B5CE-5B44-426C-B61C-90F054BD44EA}" srcOrd="3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09168495-F39E-4CBC-A53D-C69B8ACF2B94}" type="presParOf" srcId="{645206F7-2099-4A73-A717-F45F03DF6EA4}" destId="{4FE0F4E2-F7E6-431D-A47D-1291F4AFB752}" srcOrd="0" destOrd="0" presId="urn:microsoft.com/office/officeart/2005/8/layout/pyramid1"/>
    <dgm:cxn modelId="{0BA09AF9-635E-4236-9116-59035355B8BB}" type="presParOf" srcId="{645206F7-2099-4A73-A717-F45F03DF6EA4}" destId="{C210C8C2-0021-4A98-BCBE-0FC457D0B2F0}" srcOrd="1" destOrd="0" presId="urn:microsoft.com/office/officeart/2005/8/layout/pyramid1"/>
    <dgm:cxn modelId="{79508049-D8F9-4F77-A978-FE7DD54A57E2}" type="presParOf" srcId="{645206F7-2099-4A73-A717-F45F03DF6EA4}" destId="{FC6F584A-AD0E-4730-998D-8ABD404CE799}" srcOrd="2" destOrd="0" presId="urn:microsoft.com/office/officeart/2005/8/layout/pyramid1"/>
    <dgm:cxn modelId="{8F4821E4-3241-47DD-A2D5-A050D506D37D}" type="presParOf" srcId="{645206F7-2099-4A73-A717-F45F03DF6EA4}" destId="{4A76D2DF-0DF0-4799-B442-856F946E7A06}" srcOrd="3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0D29C5A7-AFDC-4A22-99E0-6E67D8718A09}" type="presParOf" srcId="{D59BF7CB-9F8F-4446-9317-D1219B0B9809}" destId="{5C850DA3-F584-4D70-A6C2-F995F4B06604}" srcOrd="0" destOrd="0" presId="urn:microsoft.com/office/officeart/2005/8/layout/pyramid1"/>
    <dgm:cxn modelId="{1A026E59-BE8A-4F8C-9595-22AD7D30CEC5}" type="presParOf" srcId="{D59BF7CB-9F8F-4446-9317-D1219B0B9809}" destId="{1B8C6D37-EC47-4FC7-B4C8-62A5E375D226}" srcOrd="1" destOrd="0" presId="urn:microsoft.com/office/officeart/2005/8/layout/pyramid1"/>
    <dgm:cxn modelId="{EA3B854F-1DDF-42EB-AD8B-87EA6D5B4B1C}" type="presParOf" srcId="{D59BF7CB-9F8F-4446-9317-D1219B0B9809}" destId="{BAB99F91-EF47-40CC-9F92-817473FFE42C}" srcOrd="2" destOrd="0" presId="urn:microsoft.com/office/officeart/2005/8/layout/pyramid1"/>
    <dgm:cxn modelId="{A45B7F09-CA41-4573-B639-C5074891E3F3}" type="presParOf" srcId="{D59BF7CB-9F8F-4446-9317-D1219B0B9809}" destId="{D6DEE30D-0327-46E4-B2B0-3B869FEF4E2D}" srcOrd="3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E914A941-9406-4018-8D29-D93C94BFC769}" type="presParOf" srcId="{3300AC1F-3E2F-4B54-8364-270832E24326}" destId="{93C0EA17-526D-4930-9A43-5039BB418FFA}" srcOrd="0" destOrd="0" presId="urn:microsoft.com/office/officeart/2005/8/layout/pyramid1"/>
    <dgm:cxn modelId="{993E0CF0-563C-449F-9125-157556A4E23C}" type="presParOf" srcId="{3300AC1F-3E2F-4B54-8364-270832E24326}" destId="{8A5E49C8-8650-4A3D-BD70-FABFE01E0002}" srcOrd="1" destOrd="0" presId="urn:microsoft.com/office/officeart/2005/8/layout/pyramid1"/>
    <dgm:cxn modelId="{7491260E-798E-4BF8-924A-392081D1C178}" type="presParOf" srcId="{3300AC1F-3E2F-4B54-8364-270832E24326}" destId="{93DC5666-91A6-4E83-980C-CD12F0C69674}" srcOrd="2" destOrd="0" presId="urn:microsoft.com/office/officeart/2005/8/layout/pyramid1"/>
    <dgm:cxn modelId="{14CF913F-233D-4452-A54A-E60D2CBE9165}" type="presParOf" srcId="{3300AC1F-3E2F-4B54-8364-270832E24326}" destId="{40995269-42C8-4C25-B0FB-C0117C36BF23}" srcOrd="3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97547488-D612-47F5-B9F4-BFE7D000D9D4}" type="presParOf" srcId="{2F5A5A5D-8E22-487F-BA6B-E4650454E28F}" destId="{33F915BE-73F4-4051-B276-92E72B942D8C}" srcOrd="0" destOrd="0" presId="urn:microsoft.com/office/officeart/2005/8/layout/pyramid1"/>
    <dgm:cxn modelId="{3C6514E5-CEA3-432B-97BF-D3B4F24F8E10}" type="presParOf" srcId="{2F5A5A5D-8E22-487F-BA6B-E4650454E28F}" destId="{8A96F2CE-439A-4247-AC3F-B194F4531BB5}" srcOrd="1" destOrd="0" presId="urn:microsoft.com/office/officeart/2005/8/layout/pyramid1"/>
    <dgm:cxn modelId="{73DDE120-AC86-4D53-875E-6A52A4A8A1B2}" type="presParOf" srcId="{2F5A5A5D-8E22-487F-BA6B-E4650454E28F}" destId="{3B0EB17F-EC52-4B69-B3FD-0828D8B51AD9}" srcOrd="2" destOrd="0" presId="urn:microsoft.com/office/officeart/2005/8/layout/pyramid1"/>
    <dgm:cxn modelId="{B253897A-F68D-469F-9AA0-6EA5FC02121B}" type="presParOf" srcId="{2F5A5A5D-8E22-487F-BA6B-E4650454E28F}" destId="{2F2472AA-CE4C-4F45-A232-24D33470F788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317A65-8390-4E3C-8A24-9C1005BCEABA}" type="doc">
      <dgm:prSet loTypeId="urn:microsoft.com/office/officeart/2005/8/layout/pyramid1" loCatId="pyramid" qsTypeId="urn:microsoft.com/office/officeart/2005/8/quickstyle/simple1" qsCatId="simple" csTypeId="urn:microsoft.com/office/officeart/2005/8/colors/accent3_3" csCatId="accent3" phldr="1"/>
      <dgm:spPr/>
      <dgm:t>
        <a:bodyPr/>
        <a:lstStyle/>
        <a:p>
          <a:endParaRPr lang="en-US"/>
        </a:p>
      </dgm:t>
    </dgm:pt>
    <dgm:pt modelId="{01B965F8-E325-43B3-80B3-B9D1E0388BA4}">
      <dgm:prSet/>
      <dgm:spPr/>
      <dgm:t>
        <a:bodyPr/>
        <a:lstStyle/>
        <a:p>
          <a:r>
            <a:rPr lang="en-US" dirty="0"/>
            <a:t>Application</a:t>
          </a:r>
        </a:p>
      </dgm:t>
    </dgm:pt>
    <dgm:pt modelId="{54BC3EB5-4779-4295-B263-A5EE4BC01C72}" type="parTrans" cxnId="{AE30458B-DAD5-4515-A0A8-7AF405483E95}">
      <dgm:prSet/>
      <dgm:spPr/>
      <dgm:t>
        <a:bodyPr/>
        <a:lstStyle/>
        <a:p>
          <a:endParaRPr lang="en-US"/>
        </a:p>
      </dgm:t>
    </dgm:pt>
    <dgm:pt modelId="{D9FB109A-2592-4A30-94DA-80D89CA21E17}" type="sibTrans" cxnId="{AE30458B-DAD5-4515-A0A8-7AF405483E95}">
      <dgm:prSet/>
      <dgm:spPr/>
      <dgm:t>
        <a:bodyPr/>
        <a:lstStyle/>
        <a:p>
          <a:endParaRPr lang="en-US"/>
        </a:p>
      </dgm:t>
    </dgm:pt>
    <dgm:pt modelId="{EE9B1E3F-ACC3-4C18-A177-050444B07AC5}">
      <dgm:prSet/>
      <dgm:spPr/>
      <dgm:t>
        <a:bodyPr/>
        <a:lstStyle/>
        <a:p>
          <a:r>
            <a:rPr lang="en-US" dirty="0"/>
            <a:t>Transport</a:t>
          </a:r>
        </a:p>
      </dgm:t>
    </dgm:pt>
    <dgm:pt modelId="{39698C45-8CF9-49A6-A48D-D0006F16F5B2}" type="parTrans" cxnId="{AC2D0DB2-88BB-4075-BDD2-2A7536E464ED}">
      <dgm:prSet/>
      <dgm:spPr/>
      <dgm:t>
        <a:bodyPr/>
        <a:lstStyle/>
        <a:p>
          <a:endParaRPr lang="en-US"/>
        </a:p>
      </dgm:t>
    </dgm:pt>
    <dgm:pt modelId="{7833E9EF-737D-4459-A302-6780F701D8CE}" type="sibTrans" cxnId="{AC2D0DB2-88BB-4075-BDD2-2A7536E464ED}">
      <dgm:prSet/>
      <dgm:spPr/>
      <dgm:t>
        <a:bodyPr/>
        <a:lstStyle/>
        <a:p>
          <a:endParaRPr lang="en-US"/>
        </a:p>
      </dgm:t>
    </dgm:pt>
    <dgm:pt modelId="{20C14775-88EC-460E-841A-56B265BFFB98}">
      <dgm:prSet/>
      <dgm:spPr/>
      <dgm:t>
        <a:bodyPr/>
        <a:lstStyle/>
        <a:p>
          <a:r>
            <a:rPr lang="en-US" dirty="0"/>
            <a:t>Network</a:t>
          </a:r>
        </a:p>
      </dgm:t>
    </dgm:pt>
    <dgm:pt modelId="{1312035A-EBEF-4F8F-B773-6109BB1112A4}" type="parTrans" cxnId="{0E5A18D3-4E98-4E35-A4F9-ED42D08798B9}">
      <dgm:prSet/>
      <dgm:spPr/>
      <dgm:t>
        <a:bodyPr/>
        <a:lstStyle/>
        <a:p>
          <a:endParaRPr lang="en-US"/>
        </a:p>
      </dgm:t>
    </dgm:pt>
    <dgm:pt modelId="{65A61FC3-B21C-47F4-80A8-B8832E99DDE9}" type="sibTrans" cxnId="{0E5A18D3-4E98-4E35-A4F9-ED42D08798B9}">
      <dgm:prSet/>
      <dgm:spPr/>
      <dgm:t>
        <a:bodyPr/>
        <a:lstStyle/>
        <a:p>
          <a:endParaRPr lang="en-US"/>
        </a:p>
      </dgm:t>
    </dgm:pt>
    <dgm:pt modelId="{86B70BAF-0857-438F-BD13-5449D405FA9D}">
      <dgm:prSet/>
      <dgm:spPr/>
      <dgm:t>
        <a:bodyPr/>
        <a:lstStyle/>
        <a:p>
          <a:r>
            <a:rPr lang="en-US" dirty="0"/>
            <a:t>Data Link</a:t>
          </a:r>
        </a:p>
      </dgm:t>
    </dgm:pt>
    <dgm:pt modelId="{FF68B0A7-E423-4A38-B8DE-84CE4C09A409}" type="parTrans" cxnId="{71C6511F-B32F-4F61-A598-AFC7616855A5}">
      <dgm:prSet/>
      <dgm:spPr/>
      <dgm:t>
        <a:bodyPr/>
        <a:lstStyle/>
        <a:p>
          <a:endParaRPr lang="en-US"/>
        </a:p>
      </dgm:t>
    </dgm:pt>
    <dgm:pt modelId="{06949EAC-55DB-446A-B570-204718514971}" type="sibTrans" cxnId="{71C6511F-B32F-4F61-A598-AFC7616855A5}">
      <dgm:prSet/>
      <dgm:spPr/>
      <dgm:t>
        <a:bodyPr/>
        <a:lstStyle/>
        <a:p>
          <a:endParaRPr lang="en-US"/>
        </a:p>
      </dgm:t>
    </dgm:pt>
    <dgm:pt modelId="{36C8875B-E6B0-41C1-81C5-8718F558AC33}">
      <dgm:prSet/>
      <dgm:spPr/>
      <dgm:t>
        <a:bodyPr/>
        <a:lstStyle/>
        <a:p>
          <a:r>
            <a:rPr lang="en-US" dirty="0"/>
            <a:t>Physical</a:t>
          </a:r>
        </a:p>
      </dgm:t>
    </dgm:pt>
    <dgm:pt modelId="{6CCC9DDA-7E31-46E6-85E0-F78308F4D5E8}" type="parTrans" cxnId="{BB0F2876-EED5-4EC7-8D2C-E1262FE4A253}">
      <dgm:prSet/>
      <dgm:spPr/>
      <dgm:t>
        <a:bodyPr/>
        <a:lstStyle/>
        <a:p>
          <a:endParaRPr lang="en-US"/>
        </a:p>
      </dgm:t>
    </dgm:pt>
    <dgm:pt modelId="{8C5F39E1-92E4-4C85-AE7A-D38D03F6198C}" type="sibTrans" cxnId="{BB0F2876-EED5-4EC7-8D2C-E1262FE4A253}">
      <dgm:prSet/>
      <dgm:spPr/>
      <dgm:t>
        <a:bodyPr/>
        <a:lstStyle/>
        <a:p>
          <a:endParaRPr lang="en-US"/>
        </a:p>
      </dgm:t>
    </dgm:pt>
    <dgm:pt modelId="{D84F1499-49EA-4512-9C7D-7D7BF41B2E8D}">
      <dgm:prSet/>
      <dgm:spPr/>
      <dgm:t>
        <a:bodyPr/>
        <a:lstStyle/>
        <a:p>
          <a:r>
            <a:rPr lang="en-US" dirty="0" err="1"/>
            <a:t>qmail</a:t>
          </a:r>
          <a:endParaRPr lang="en-US" dirty="0"/>
        </a:p>
      </dgm:t>
    </dgm:pt>
    <dgm:pt modelId="{42091064-C586-44D1-AAC2-58563B2E26B6}" type="parTrans" cxnId="{F1E04614-B5ED-400E-94DA-3D7CA3880B9F}">
      <dgm:prSet/>
      <dgm:spPr/>
      <dgm:t>
        <a:bodyPr/>
        <a:lstStyle/>
        <a:p>
          <a:endParaRPr lang="en-US"/>
        </a:p>
      </dgm:t>
    </dgm:pt>
    <dgm:pt modelId="{852E378A-713C-4D19-9B62-3C054D3119B2}" type="sibTrans" cxnId="{F1E04614-B5ED-400E-94DA-3D7CA3880B9F}">
      <dgm:prSet/>
      <dgm:spPr/>
      <dgm:t>
        <a:bodyPr/>
        <a:lstStyle/>
        <a:p>
          <a:endParaRPr lang="en-US"/>
        </a:p>
      </dgm:t>
    </dgm:pt>
    <dgm:pt modelId="{883CEF7D-A0DF-4F5F-9DB3-103F4A702E03}">
      <dgm:prSet/>
      <dgm:spPr/>
      <dgm:t>
        <a:bodyPr/>
        <a:lstStyle/>
        <a:p>
          <a:endParaRPr lang="en-US" dirty="0"/>
        </a:p>
      </dgm:t>
    </dgm:pt>
    <dgm:pt modelId="{86FA96AD-79A8-4E51-9A27-FA99B3DBBD47}" type="parTrans" cxnId="{9265A3E3-4AC9-466B-A6CE-FEEE58B42411}">
      <dgm:prSet/>
      <dgm:spPr/>
      <dgm:t>
        <a:bodyPr/>
        <a:lstStyle/>
        <a:p>
          <a:endParaRPr lang="en-US"/>
        </a:p>
      </dgm:t>
    </dgm:pt>
    <dgm:pt modelId="{1010EEDA-FD6C-4155-A914-5FC1BE9A3770}" type="sibTrans" cxnId="{9265A3E3-4AC9-466B-A6CE-FEEE58B42411}">
      <dgm:prSet/>
      <dgm:spPr/>
      <dgm:t>
        <a:bodyPr/>
        <a:lstStyle/>
        <a:p>
          <a:endParaRPr lang="en-US"/>
        </a:p>
      </dgm:t>
    </dgm:pt>
    <dgm:pt modelId="{1BA7837B-742C-4F17-A29D-B37BA2B41855}">
      <dgm:prSet/>
      <dgm:spPr/>
      <dgm:t>
        <a:bodyPr/>
        <a:lstStyle/>
        <a:p>
          <a:endParaRPr lang="en-US" dirty="0"/>
        </a:p>
      </dgm:t>
    </dgm:pt>
    <dgm:pt modelId="{DCDF6D92-A38C-4C3C-B0E2-C38ABD373594}" type="parTrans" cxnId="{0D72A54B-135C-4B6E-8F9B-C3B568BBA5D9}">
      <dgm:prSet/>
      <dgm:spPr/>
      <dgm:t>
        <a:bodyPr/>
        <a:lstStyle/>
        <a:p>
          <a:endParaRPr lang="en-US"/>
        </a:p>
      </dgm:t>
    </dgm:pt>
    <dgm:pt modelId="{B27727A0-AC65-4241-836D-10F6A2FD6451}" type="sibTrans" cxnId="{0D72A54B-135C-4B6E-8F9B-C3B568BBA5D9}">
      <dgm:prSet/>
      <dgm:spPr/>
      <dgm:t>
        <a:bodyPr/>
        <a:lstStyle/>
        <a:p>
          <a:endParaRPr lang="en-US"/>
        </a:p>
      </dgm:t>
    </dgm:pt>
    <dgm:pt modelId="{EB91ED4F-745F-47FD-8CDE-C1BAD24AADF2}">
      <dgm:prSet/>
      <dgm:spPr/>
      <dgm:t>
        <a:bodyPr/>
        <a:lstStyle/>
        <a:p>
          <a:endParaRPr lang="en-US" dirty="0"/>
        </a:p>
      </dgm:t>
    </dgm:pt>
    <dgm:pt modelId="{D042FF37-A7CF-4C0B-BF73-C1DEFAEEA5B7}" type="parTrans" cxnId="{743D2226-8E40-456B-8365-BD390E03F4AE}">
      <dgm:prSet/>
      <dgm:spPr/>
      <dgm:t>
        <a:bodyPr/>
        <a:lstStyle/>
        <a:p>
          <a:endParaRPr lang="en-US"/>
        </a:p>
      </dgm:t>
    </dgm:pt>
    <dgm:pt modelId="{07AC1BBE-AA97-4825-8ED4-6C26203BD805}" type="sibTrans" cxnId="{743D2226-8E40-456B-8365-BD390E03F4AE}">
      <dgm:prSet/>
      <dgm:spPr/>
      <dgm:t>
        <a:bodyPr/>
        <a:lstStyle/>
        <a:p>
          <a:endParaRPr lang="en-US"/>
        </a:p>
      </dgm:t>
    </dgm:pt>
    <dgm:pt modelId="{BBB78404-D560-41BE-B81A-AC9FF8048D6B}">
      <dgm:prSet/>
      <dgm:spPr/>
      <dgm:t>
        <a:bodyPr/>
        <a:lstStyle/>
        <a:p>
          <a:endParaRPr lang="en-US" dirty="0"/>
        </a:p>
      </dgm:t>
    </dgm:pt>
    <dgm:pt modelId="{8A611E7E-BB28-4D0C-AA81-15F85B7A14EA}" type="parTrans" cxnId="{29E6ABA6-DCBF-42E2-9DD0-C2E9815D3265}">
      <dgm:prSet/>
      <dgm:spPr/>
      <dgm:t>
        <a:bodyPr/>
        <a:lstStyle/>
        <a:p>
          <a:endParaRPr lang="en-US"/>
        </a:p>
      </dgm:t>
    </dgm:pt>
    <dgm:pt modelId="{E936822C-C160-49F1-859C-747AFEE6B0D7}" type="sibTrans" cxnId="{29E6ABA6-DCBF-42E2-9DD0-C2E9815D3265}">
      <dgm:prSet/>
      <dgm:spPr/>
      <dgm:t>
        <a:bodyPr/>
        <a:lstStyle/>
        <a:p>
          <a:endParaRPr lang="en-US"/>
        </a:p>
      </dgm:t>
    </dgm:pt>
    <dgm:pt modelId="{E2A1C4E8-CBB0-4D79-AA34-2E620947A399}">
      <dgm:prSet/>
      <dgm:spPr/>
      <dgm:t>
        <a:bodyPr/>
        <a:lstStyle/>
        <a:p>
          <a:r>
            <a:rPr lang="en-US" dirty="0"/>
            <a:t>Multi-party computation</a:t>
          </a:r>
        </a:p>
      </dgm:t>
    </dgm:pt>
    <dgm:pt modelId="{CFB73535-5A37-4588-B563-87E3246F035F}" type="parTrans" cxnId="{C2F037BB-34FA-4D88-8B98-53471FC8C0F9}">
      <dgm:prSet/>
      <dgm:spPr/>
      <dgm:t>
        <a:bodyPr/>
        <a:lstStyle/>
        <a:p>
          <a:endParaRPr lang="en-US"/>
        </a:p>
      </dgm:t>
    </dgm:pt>
    <dgm:pt modelId="{9A65A3C3-D45D-4659-BE31-F6D4477974CA}" type="sibTrans" cxnId="{C2F037BB-34FA-4D88-8B98-53471FC8C0F9}">
      <dgm:prSet/>
      <dgm:spPr/>
      <dgm:t>
        <a:bodyPr/>
        <a:lstStyle/>
        <a:p>
          <a:endParaRPr lang="en-US"/>
        </a:p>
      </dgm:t>
    </dgm:pt>
    <dgm:pt modelId="{48848B99-BB84-4588-B083-436EB163EC4A}" type="pres">
      <dgm:prSet presAssocID="{05317A65-8390-4E3C-8A24-9C1005BCEABA}" presName="Name0" presStyleCnt="0">
        <dgm:presLayoutVars>
          <dgm:dir/>
          <dgm:animLvl val="lvl"/>
          <dgm:resizeHandles val="exact"/>
        </dgm:presLayoutVars>
      </dgm:prSet>
      <dgm:spPr/>
    </dgm:pt>
    <dgm:pt modelId="{3599783D-8C9C-4272-BE50-A77DD8961FD5}" type="pres">
      <dgm:prSet presAssocID="{01B965F8-E325-43B3-80B3-B9D1E0388BA4}" presName="Name8" presStyleCnt="0"/>
      <dgm:spPr/>
    </dgm:pt>
    <dgm:pt modelId="{82BBD218-FA13-4930-9104-4D5E4E8BB4AA}" type="pres">
      <dgm:prSet presAssocID="{01B965F8-E325-43B3-80B3-B9D1E0388BA4}" presName="acctBkgd" presStyleLbl="alignAcc1" presStyleIdx="0" presStyleCnt="5" custLinFactNeighborX="0" custLinFactNeighborY="1295"/>
      <dgm:spPr/>
    </dgm:pt>
    <dgm:pt modelId="{4B284091-7C51-4076-96B9-E0A71BAE262C}" type="pres">
      <dgm:prSet presAssocID="{01B965F8-E325-43B3-80B3-B9D1E0388BA4}" presName="acctTx" presStyleLbl="alignAcc1" presStyleIdx="0" presStyleCnt="5">
        <dgm:presLayoutVars>
          <dgm:bulletEnabled val="1"/>
        </dgm:presLayoutVars>
      </dgm:prSet>
      <dgm:spPr/>
    </dgm:pt>
    <dgm:pt modelId="{F85CDF10-39C2-46A2-8391-0CE436FA199A}" type="pres">
      <dgm:prSet presAssocID="{01B965F8-E325-43B3-80B3-B9D1E0388BA4}" presName="level" presStyleLbl="node1" presStyleIdx="0" presStyleCnt="5">
        <dgm:presLayoutVars>
          <dgm:chMax val="1"/>
          <dgm:bulletEnabled val="1"/>
        </dgm:presLayoutVars>
      </dgm:prSet>
      <dgm:spPr/>
    </dgm:pt>
    <dgm:pt modelId="{BE67B5CE-5B44-426C-B61C-90F054BD44EA}" type="pres">
      <dgm:prSet presAssocID="{01B965F8-E325-43B3-80B3-B9D1E0388B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645206F7-2099-4A73-A717-F45F03DF6EA4}" type="pres">
      <dgm:prSet presAssocID="{EE9B1E3F-ACC3-4C18-A177-050444B07AC5}" presName="Name8" presStyleCnt="0"/>
      <dgm:spPr/>
    </dgm:pt>
    <dgm:pt modelId="{4FE0F4E2-F7E6-431D-A47D-1291F4AFB752}" type="pres">
      <dgm:prSet presAssocID="{EE9B1E3F-ACC3-4C18-A177-050444B07AC5}" presName="acctBkgd" presStyleLbl="alignAcc1" presStyleIdx="1" presStyleCnt="5"/>
      <dgm:spPr/>
    </dgm:pt>
    <dgm:pt modelId="{C210C8C2-0021-4A98-BCBE-0FC457D0B2F0}" type="pres">
      <dgm:prSet presAssocID="{EE9B1E3F-ACC3-4C18-A177-050444B07AC5}" presName="acctTx" presStyleLbl="alignAcc1" presStyleIdx="1" presStyleCnt="5">
        <dgm:presLayoutVars>
          <dgm:bulletEnabled val="1"/>
        </dgm:presLayoutVars>
      </dgm:prSet>
      <dgm:spPr/>
    </dgm:pt>
    <dgm:pt modelId="{FC6F584A-AD0E-4730-998D-8ABD404CE799}" type="pres">
      <dgm:prSet presAssocID="{EE9B1E3F-ACC3-4C18-A177-050444B07AC5}" presName="level" presStyleLbl="node1" presStyleIdx="1" presStyleCnt="5">
        <dgm:presLayoutVars>
          <dgm:chMax val="1"/>
          <dgm:bulletEnabled val="1"/>
        </dgm:presLayoutVars>
      </dgm:prSet>
      <dgm:spPr/>
    </dgm:pt>
    <dgm:pt modelId="{4A76D2DF-0DF0-4799-B442-856F946E7A06}" type="pres">
      <dgm:prSet presAssocID="{EE9B1E3F-ACC3-4C18-A177-050444B07AC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59BF7CB-9F8F-4446-9317-D1219B0B9809}" type="pres">
      <dgm:prSet presAssocID="{20C14775-88EC-460E-841A-56B265BFFB98}" presName="Name8" presStyleCnt="0"/>
      <dgm:spPr/>
    </dgm:pt>
    <dgm:pt modelId="{5C850DA3-F584-4D70-A6C2-F995F4B06604}" type="pres">
      <dgm:prSet presAssocID="{20C14775-88EC-460E-841A-56B265BFFB98}" presName="acctBkgd" presStyleLbl="alignAcc1" presStyleIdx="2" presStyleCnt="5"/>
      <dgm:spPr/>
    </dgm:pt>
    <dgm:pt modelId="{1B8C6D37-EC47-4FC7-B4C8-62A5E375D226}" type="pres">
      <dgm:prSet presAssocID="{20C14775-88EC-460E-841A-56B265BFFB98}" presName="acctTx" presStyleLbl="alignAcc1" presStyleIdx="2" presStyleCnt="5">
        <dgm:presLayoutVars>
          <dgm:bulletEnabled val="1"/>
        </dgm:presLayoutVars>
      </dgm:prSet>
      <dgm:spPr/>
    </dgm:pt>
    <dgm:pt modelId="{BAB99F91-EF47-40CC-9F92-817473FFE42C}" type="pres">
      <dgm:prSet presAssocID="{20C14775-88EC-460E-841A-56B265BFFB98}" presName="level" presStyleLbl="node1" presStyleIdx="2" presStyleCnt="5">
        <dgm:presLayoutVars>
          <dgm:chMax val="1"/>
          <dgm:bulletEnabled val="1"/>
        </dgm:presLayoutVars>
      </dgm:prSet>
      <dgm:spPr/>
    </dgm:pt>
    <dgm:pt modelId="{D6DEE30D-0327-46E4-B2B0-3B869FEF4E2D}" type="pres">
      <dgm:prSet presAssocID="{20C14775-88EC-460E-841A-56B265BFFB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300AC1F-3E2F-4B54-8364-270832E24326}" type="pres">
      <dgm:prSet presAssocID="{86B70BAF-0857-438F-BD13-5449D405FA9D}" presName="Name8" presStyleCnt="0"/>
      <dgm:spPr/>
    </dgm:pt>
    <dgm:pt modelId="{93C0EA17-526D-4930-9A43-5039BB418FFA}" type="pres">
      <dgm:prSet presAssocID="{86B70BAF-0857-438F-BD13-5449D405FA9D}" presName="acctBkgd" presStyleLbl="alignAcc1" presStyleIdx="3" presStyleCnt="5"/>
      <dgm:spPr/>
    </dgm:pt>
    <dgm:pt modelId="{8A5E49C8-8650-4A3D-BD70-FABFE01E0002}" type="pres">
      <dgm:prSet presAssocID="{86B70BAF-0857-438F-BD13-5449D405FA9D}" presName="acctTx" presStyleLbl="alignAcc1" presStyleIdx="3" presStyleCnt="5">
        <dgm:presLayoutVars>
          <dgm:bulletEnabled val="1"/>
        </dgm:presLayoutVars>
      </dgm:prSet>
      <dgm:spPr/>
    </dgm:pt>
    <dgm:pt modelId="{93DC5666-91A6-4E83-980C-CD12F0C69674}" type="pres">
      <dgm:prSet presAssocID="{86B70BAF-0857-438F-BD13-5449D405FA9D}" presName="level" presStyleLbl="node1" presStyleIdx="3" presStyleCnt="5">
        <dgm:presLayoutVars>
          <dgm:chMax val="1"/>
          <dgm:bulletEnabled val="1"/>
        </dgm:presLayoutVars>
      </dgm:prSet>
      <dgm:spPr/>
    </dgm:pt>
    <dgm:pt modelId="{40995269-42C8-4C25-B0FB-C0117C36BF23}" type="pres">
      <dgm:prSet presAssocID="{86B70BAF-0857-438F-BD13-5449D405FA9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F5A5A5D-8E22-487F-BA6B-E4650454E28F}" type="pres">
      <dgm:prSet presAssocID="{36C8875B-E6B0-41C1-81C5-8718F558AC33}" presName="Name8" presStyleCnt="0"/>
      <dgm:spPr/>
    </dgm:pt>
    <dgm:pt modelId="{33F915BE-73F4-4051-B276-92E72B942D8C}" type="pres">
      <dgm:prSet presAssocID="{36C8875B-E6B0-41C1-81C5-8718F558AC33}" presName="acctBkgd" presStyleLbl="alignAcc1" presStyleIdx="4" presStyleCnt="5"/>
      <dgm:spPr/>
    </dgm:pt>
    <dgm:pt modelId="{8A96F2CE-439A-4247-AC3F-B194F4531BB5}" type="pres">
      <dgm:prSet presAssocID="{36C8875B-E6B0-41C1-81C5-8718F558AC33}" presName="acctTx" presStyleLbl="alignAcc1" presStyleIdx="4" presStyleCnt="5">
        <dgm:presLayoutVars>
          <dgm:bulletEnabled val="1"/>
        </dgm:presLayoutVars>
      </dgm:prSet>
      <dgm:spPr/>
    </dgm:pt>
    <dgm:pt modelId="{3B0EB17F-EC52-4B69-B3FD-0828D8B51AD9}" type="pres">
      <dgm:prSet presAssocID="{36C8875B-E6B0-41C1-81C5-8718F558AC33}" presName="level" presStyleLbl="node1" presStyleIdx="4" presStyleCnt="5">
        <dgm:presLayoutVars>
          <dgm:chMax val="1"/>
          <dgm:bulletEnabled val="1"/>
        </dgm:presLayoutVars>
      </dgm:prSet>
      <dgm:spPr/>
    </dgm:pt>
    <dgm:pt modelId="{2F2472AA-CE4C-4F45-A232-24D33470F788}" type="pres">
      <dgm:prSet presAssocID="{36C8875B-E6B0-41C1-81C5-8718F558AC3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B7AF2B0D-9DE0-4250-A58D-6BABD0D7C068}" type="presOf" srcId="{01B965F8-E325-43B3-80B3-B9D1E0388BA4}" destId="{F85CDF10-39C2-46A2-8391-0CE436FA199A}" srcOrd="0" destOrd="0" presId="urn:microsoft.com/office/officeart/2005/8/layout/pyramid1"/>
    <dgm:cxn modelId="{0CDA4D0F-1864-4123-9E7B-C72793536D18}" type="presOf" srcId="{EE9B1E3F-ACC3-4C18-A177-050444B07AC5}" destId="{4A76D2DF-0DF0-4799-B442-856F946E7A06}" srcOrd="1" destOrd="0" presId="urn:microsoft.com/office/officeart/2005/8/layout/pyramid1"/>
    <dgm:cxn modelId="{F1E04614-B5ED-400E-94DA-3D7CA3880B9F}" srcId="{01B965F8-E325-43B3-80B3-B9D1E0388BA4}" destId="{D84F1499-49EA-4512-9C7D-7D7BF41B2E8D}" srcOrd="0" destOrd="0" parTransId="{42091064-C586-44D1-AAC2-58563B2E26B6}" sibTransId="{852E378A-713C-4D19-9B62-3C054D3119B2}"/>
    <dgm:cxn modelId="{72E1FB14-BA45-4497-A8AE-FFCE6987F1EB}" type="presOf" srcId="{BBB78404-D560-41BE-B81A-AC9FF8048D6B}" destId="{8A96F2CE-439A-4247-AC3F-B194F4531BB5}" srcOrd="1" destOrd="0" presId="urn:microsoft.com/office/officeart/2005/8/layout/pyramid1"/>
    <dgm:cxn modelId="{DAC3771D-3153-4E17-81A0-9065EE6AB48A}" type="presOf" srcId="{20C14775-88EC-460E-841A-56B265BFFB98}" destId="{D6DEE30D-0327-46E4-B2B0-3B869FEF4E2D}" srcOrd="1" destOrd="0" presId="urn:microsoft.com/office/officeart/2005/8/layout/pyramid1"/>
    <dgm:cxn modelId="{71C6511F-B32F-4F61-A598-AFC7616855A5}" srcId="{05317A65-8390-4E3C-8A24-9C1005BCEABA}" destId="{86B70BAF-0857-438F-BD13-5449D405FA9D}" srcOrd="3" destOrd="0" parTransId="{FF68B0A7-E423-4A38-B8DE-84CE4C09A409}" sibTransId="{06949EAC-55DB-446A-B570-204718514971}"/>
    <dgm:cxn modelId="{6FB26F22-8C66-46FE-9B9F-EF4069705500}" type="presOf" srcId="{36C8875B-E6B0-41C1-81C5-8718F558AC33}" destId="{2F2472AA-CE4C-4F45-A232-24D33470F788}" srcOrd="1" destOrd="0" presId="urn:microsoft.com/office/officeart/2005/8/layout/pyramid1"/>
    <dgm:cxn modelId="{743D2226-8E40-456B-8365-BD390E03F4AE}" srcId="{86B70BAF-0857-438F-BD13-5449D405FA9D}" destId="{EB91ED4F-745F-47FD-8CDE-C1BAD24AADF2}" srcOrd="0" destOrd="0" parTransId="{D042FF37-A7CF-4C0B-BF73-C1DEFAEEA5B7}" sibTransId="{07AC1BBE-AA97-4825-8ED4-6C26203BD805}"/>
    <dgm:cxn modelId="{ABB96931-15D5-4A2D-BD9C-8C477775FAFA}" type="presOf" srcId="{86B70BAF-0857-438F-BD13-5449D405FA9D}" destId="{40995269-42C8-4C25-B0FB-C0117C36BF23}" srcOrd="1" destOrd="0" presId="urn:microsoft.com/office/officeart/2005/8/layout/pyramid1"/>
    <dgm:cxn modelId="{34345833-A40C-4F5E-9318-CD4E14001C94}" type="presOf" srcId="{1BA7837B-742C-4F17-A29D-B37BA2B41855}" destId="{5C850DA3-F584-4D70-A6C2-F995F4B06604}" srcOrd="0" destOrd="0" presId="urn:microsoft.com/office/officeart/2005/8/layout/pyramid1"/>
    <dgm:cxn modelId="{3A8A8D35-E55A-4CFB-BF5C-F16088D49480}" type="presOf" srcId="{D84F1499-49EA-4512-9C7D-7D7BF41B2E8D}" destId="{4B284091-7C51-4076-96B9-E0A71BAE262C}" srcOrd="1" destOrd="0" presId="urn:microsoft.com/office/officeart/2005/8/layout/pyramid1"/>
    <dgm:cxn modelId="{D191EF5B-4FCB-4E95-93C8-B3602BDE8005}" type="presOf" srcId="{E2A1C4E8-CBB0-4D79-AA34-2E620947A399}" destId="{4B284091-7C51-4076-96B9-E0A71BAE262C}" srcOrd="1" destOrd="1" presId="urn:microsoft.com/office/officeart/2005/8/layout/pyramid1"/>
    <dgm:cxn modelId="{0D72A54B-135C-4B6E-8F9B-C3B568BBA5D9}" srcId="{20C14775-88EC-460E-841A-56B265BFFB98}" destId="{1BA7837B-742C-4F17-A29D-B37BA2B41855}" srcOrd="0" destOrd="0" parTransId="{DCDF6D92-A38C-4C3C-B0E2-C38ABD373594}" sibTransId="{B27727A0-AC65-4241-836D-10F6A2FD6451}"/>
    <dgm:cxn modelId="{BB0F2876-EED5-4EC7-8D2C-E1262FE4A253}" srcId="{05317A65-8390-4E3C-8A24-9C1005BCEABA}" destId="{36C8875B-E6B0-41C1-81C5-8718F558AC33}" srcOrd="4" destOrd="0" parTransId="{6CCC9DDA-7E31-46E6-85E0-F78308F4D5E8}" sibTransId="{8C5F39E1-92E4-4C85-AE7A-D38D03F6198C}"/>
    <dgm:cxn modelId="{792B2D78-EE59-4A99-B1FE-62E6A7AAC8FA}" type="presOf" srcId="{20C14775-88EC-460E-841A-56B265BFFB98}" destId="{BAB99F91-EF47-40CC-9F92-817473FFE42C}" srcOrd="0" destOrd="0" presId="urn:microsoft.com/office/officeart/2005/8/layout/pyramid1"/>
    <dgm:cxn modelId="{11778D59-273B-4658-AFED-8C32C12E4971}" type="presOf" srcId="{05317A65-8390-4E3C-8A24-9C1005BCEABA}" destId="{48848B99-BB84-4588-B083-436EB163EC4A}" srcOrd="0" destOrd="0" presId="urn:microsoft.com/office/officeart/2005/8/layout/pyramid1"/>
    <dgm:cxn modelId="{335D117F-D7CA-4FDF-ABC9-4DBE63B34CBC}" type="presOf" srcId="{01B965F8-E325-43B3-80B3-B9D1E0388BA4}" destId="{BE67B5CE-5B44-426C-B61C-90F054BD44EA}" srcOrd="1" destOrd="0" presId="urn:microsoft.com/office/officeart/2005/8/layout/pyramid1"/>
    <dgm:cxn modelId="{DE2FC481-5317-4AD8-B1E5-862567D0ED3C}" type="presOf" srcId="{1BA7837B-742C-4F17-A29D-B37BA2B41855}" destId="{1B8C6D37-EC47-4FC7-B4C8-62A5E375D226}" srcOrd="1" destOrd="0" presId="urn:microsoft.com/office/officeart/2005/8/layout/pyramid1"/>
    <dgm:cxn modelId="{5F4A1485-F1A1-4528-9495-ABBDC363BD6A}" type="presOf" srcId="{EB91ED4F-745F-47FD-8CDE-C1BAD24AADF2}" destId="{8A5E49C8-8650-4A3D-BD70-FABFE01E0002}" srcOrd="1" destOrd="0" presId="urn:microsoft.com/office/officeart/2005/8/layout/pyramid1"/>
    <dgm:cxn modelId="{AE30458B-DAD5-4515-A0A8-7AF405483E95}" srcId="{05317A65-8390-4E3C-8A24-9C1005BCEABA}" destId="{01B965F8-E325-43B3-80B3-B9D1E0388BA4}" srcOrd="0" destOrd="0" parTransId="{54BC3EB5-4779-4295-B263-A5EE4BC01C72}" sibTransId="{D9FB109A-2592-4A30-94DA-80D89CA21E17}"/>
    <dgm:cxn modelId="{85043C8F-6863-420F-8A25-25802206158C}" type="presOf" srcId="{D84F1499-49EA-4512-9C7D-7D7BF41B2E8D}" destId="{82BBD218-FA13-4930-9104-4D5E4E8BB4AA}" srcOrd="0" destOrd="0" presId="urn:microsoft.com/office/officeart/2005/8/layout/pyramid1"/>
    <dgm:cxn modelId="{C154A896-98F0-476C-B483-77E6FAC0AC5A}" type="presOf" srcId="{E2A1C4E8-CBB0-4D79-AA34-2E620947A399}" destId="{82BBD218-FA13-4930-9104-4D5E4E8BB4AA}" srcOrd="0" destOrd="1" presId="urn:microsoft.com/office/officeart/2005/8/layout/pyramid1"/>
    <dgm:cxn modelId="{735070A2-7200-4119-A01A-4A1B1EDD0E9A}" type="presOf" srcId="{883CEF7D-A0DF-4F5F-9DB3-103F4A702E03}" destId="{4FE0F4E2-F7E6-431D-A47D-1291F4AFB752}" srcOrd="0" destOrd="0" presId="urn:microsoft.com/office/officeart/2005/8/layout/pyramid1"/>
    <dgm:cxn modelId="{E15079A6-A0C6-4305-A7DE-F23493CEEE66}" type="presOf" srcId="{86B70BAF-0857-438F-BD13-5449D405FA9D}" destId="{93DC5666-91A6-4E83-980C-CD12F0C69674}" srcOrd="0" destOrd="0" presId="urn:microsoft.com/office/officeart/2005/8/layout/pyramid1"/>
    <dgm:cxn modelId="{29E6ABA6-DCBF-42E2-9DD0-C2E9815D3265}" srcId="{36C8875B-E6B0-41C1-81C5-8718F558AC33}" destId="{BBB78404-D560-41BE-B81A-AC9FF8048D6B}" srcOrd="0" destOrd="0" parTransId="{8A611E7E-BB28-4D0C-AA81-15F85B7A14EA}" sibTransId="{E936822C-C160-49F1-859C-747AFEE6B0D7}"/>
    <dgm:cxn modelId="{C1C215AB-E61C-4423-A811-0FB91CC2A88E}" type="presOf" srcId="{BBB78404-D560-41BE-B81A-AC9FF8048D6B}" destId="{33F915BE-73F4-4051-B276-92E72B942D8C}" srcOrd="0" destOrd="0" presId="urn:microsoft.com/office/officeart/2005/8/layout/pyramid1"/>
    <dgm:cxn modelId="{4A2DF6B1-6310-42E0-900B-AE3CF91E69C4}" type="presOf" srcId="{EB91ED4F-745F-47FD-8CDE-C1BAD24AADF2}" destId="{93C0EA17-526D-4930-9A43-5039BB418FFA}" srcOrd="0" destOrd="0" presId="urn:microsoft.com/office/officeart/2005/8/layout/pyramid1"/>
    <dgm:cxn modelId="{AC2D0DB2-88BB-4075-BDD2-2A7536E464ED}" srcId="{05317A65-8390-4E3C-8A24-9C1005BCEABA}" destId="{EE9B1E3F-ACC3-4C18-A177-050444B07AC5}" srcOrd="1" destOrd="0" parTransId="{39698C45-8CF9-49A6-A48D-D0006F16F5B2}" sibTransId="{7833E9EF-737D-4459-A302-6780F701D8CE}"/>
    <dgm:cxn modelId="{C2F037BB-34FA-4D88-8B98-53471FC8C0F9}" srcId="{01B965F8-E325-43B3-80B3-B9D1E0388BA4}" destId="{E2A1C4E8-CBB0-4D79-AA34-2E620947A399}" srcOrd="1" destOrd="0" parTransId="{CFB73535-5A37-4588-B563-87E3246F035F}" sibTransId="{9A65A3C3-D45D-4659-BE31-F6D4477974CA}"/>
    <dgm:cxn modelId="{0E5A18D3-4E98-4E35-A4F9-ED42D08798B9}" srcId="{05317A65-8390-4E3C-8A24-9C1005BCEABA}" destId="{20C14775-88EC-460E-841A-56B265BFFB98}" srcOrd="2" destOrd="0" parTransId="{1312035A-EBEF-4F8F-B773-6109BB1112A4}" sibTransId="{65A61FC3-B21C-47F4-80A8-B8832E99DDE9}"/>
    <dgm:cxn modelId="{5FD579E2-674B-442D-B12D-5706022C58FB}" type="presOf" srcId="{883CEF7D-A0DF-4F5F-9DB3-103F4A702E03}" destId="{C210C8C2-0021-4A98-BCBE-0FC457D0B2F0}" srcOrd="1" destOrd="0" presId="urn:microsoft.com/office/officeart/2005/8/layout/pyramid1"/>
    <dgm:cxn modelId="{9265A3E3-4AC9-466B-A6CE-FEEE58B42411}" srcId="{EE9B1E3F-ACC3-4C18-A177-050444B07AC5}" destId="{883CEF7D-A0DF-4F5F-9DB3-103F4A702E03}" srcOrd="0" destOrd="0" parTransId="{86FA96AD-79A8-4E51-9A27-FA99B3DBBD47}" sibTransId="{1010EEDA-FD6C-4155-A914-5FC1BE9A3770}"/>
    <dgm:cxn modelId="{32BA59EE-FA9E-4AC1-8FBC-3B0CD0FDE56E}" type="presOf" srcId="{36C8875B-E6B0-41C1-81C5-8718F558AC33}" destId="{3B0EB17F-EC52-4B69-B3FD-0828D8B51AD9}" srcOrd="0" destOrd="0" presId="urn:microsoft.com/office/officeart/2005/8/layout/pyramid1"/>
    <dgm:cxn modelId="{10ADE3F5-231A-4663-96DB-C997D0DD513B}" type="presOf" srcId="{EE9B1E3F-ACC3-4C18-A177-050444B07AC5}" destId="{FC6F584A-AD0E-4730-998D-8ABD404CE799}" srcOrd="0" destOrd="0" presId="urn:microsoft.com/office/officeart/2005/8/layout/pyramid1"/>
    <dgm:cxn modelId="{975A82D4-504C-426C-834D-59FBDEFC9727}" type="presParOf" srcId="{48848B99-BB84-4588-B083-436EB163EC4A}" destId="{3599783D-8C9C-4272-BE50-A77DD8961FD5}" srcOrd="0" destOrd="0" presId="urn:microsoft.com/office/officeart/2005/8/layout/pyramid1"/>
    <dgm:cxn modelId="{F4904A68-6913-4C42-BA05-BAA0D646DBCB}" type="presParOf" srcId="{3599783D-8C9C-4272-BE50-A77DD8961FD5}" destId="{82BBD218-FA13-4930-9104-4D5E4E8BB4AA}" srcOrd="0" destOrd="0" presId="urn:microsoft.com/office/officeart/2005/8/layout/pyramid1"/>
    <dgm:cxn modelId="{DBAEEC1C-AD12-46D0-913F-D2206BCA90BF}" type="presParOf" srcId="{3599783D-8C9C-4272-BE50-A77DD8961FD5}" destId="{4B284091-7C51-4076-96B9-E0A71BAE262C}" srcOrd="1" destOrd="0" presId="urn:microsoft.com/office/officeart/2005/8/layout/pyramid1"/>
    <dgm:cxn modelId="{C9CC94F4-7C27-47EB-BA8D-3BFB502CA7FC}" type="presParOf" srcId="{3599783D-8C9C-4272-BE50-A77DD8961FD5}" destId="{F85CDF10-39C2-46A2-8391-0CE436FA199A}" srcOrd="2" destOrd="0" presId="urn:microsoft.com/office/officeart/2005/8/layout/pyramid1"/>
    <dgm:cxn modelId="{2473B351-B8D1-454A-AE30-1CE461F84A2E}" type="presParOf" srcId="{3599783D-8C9C-4272-BE50-A77DD8961FD5}" destId="{BE67B5CE-5B44-426C-B61C-90F054BD44EA}" srcOrd="3" destOrd="0" presId="urn:microsoft.com/office/officeart/2005/8/layout/pyramid1"/>
    <dgm:cxn modelId="{D330FF88-7B7F-45E9-B45C-6293DBC2FB83}" type="presParOf" srcId="{48848B99-BB84-4588-B083-436EB163EC4A}" destId="{645206F7-2099-4A73-A717-F45F03DF6EA4}" srcOrd="1" destOrd="0" presId="urn:microsoft.com/office/officeart/2005/8/layout/pyramid1"/>
    <dgm:cxn modelId="{09168495-F39E-4CBC-A53D-C69B8ACF2B94}" type="presParOf" srcId="{645206F7-2099-4A73-A717-F45F03DF6EA4}" destId="{4FE0F4E2-F7E6-431D-A47D-1291F4AFB752}" srcOrd="0" destOrd="0" presId="urn:microsoft.com/office/officeart/2005/8/layout/pyramid1"/>
    <dgm:cxn modelId="{0BA09AF9-635E-4236-9116-59035355B8BB}" type="presParOf" srcId="{645206F7-2099-4A73-A717-F45F03DF6EA4}" destId="{C210C8C2-0021-4A98-BCBE-0FC457D0B2F0}" srcOrd="1" destOrd="0" presId="urn:microsoft.com/office/officeart/2005/8/layout/pyramid1"/>
    <dgm:cxn modelId="{79508049-D8F9-4F77-A978-FE7DD54A57E2}" type="presParOf" srcId="{645206F7-2099-4A73-A717-F45F03DF6EA4}" destId="{FC6F584A-AD0E-4730-998D-8ABD404CE799}" srcOrd="2" destOrd="0" presId="urn:microsoft.com/office/officeart/2005/8/layout/pyramid1"/>
    <dgm:cxn modelId="{8F4821E4-3241-47DD-A2D5-A050D506D37D}" type="presParOf" srcId="{645206F7-2099-4A73-A717-F45F03DF6EA4}" destId="{4A76D2DF-0DF0-4799-B442-856F946E7A06}" srcOrd="3" destOrd="0" presId="urn:microsoft.com/office/officeart/2005/8/layout/pyramid1"/>
    <dgm:cxn modelId="{EC5E44F1-AB83-44CF-9EB9-EF699CD37129}" type="presParOf" srcId="{48848B99-BB84-4588-B083-436EB163EC4A}" destId="{D59BF7CB-9F8F-4446-9317-D1219B0B9809}" srcOrd="2" destOrd="0" presId="urn:microsoft.com/office/officeart/2005/8/layout/pyramid1"/>
    <dgm:cxn modelId="{0D29C5A7-AFDC-4A22-99E0-6E67D8718A09}" type="presParOf" srcId="{D59BF7CB-9F8F-4446-9317-D1219B0B9809}" destId="{5C850DA3-F584-4D70-A6C2-F995F4B06604}" srcOrd="0" destOrd="0" presId="urn:microsoft.com/office/officeart/2005/8/layout/pyramid1"/>
    <dgm:cxn modelId="{1A026E59-BE8A-4F8C-9595-22AD7D30CEC5}" type="presParOf" srcId="{D59BF7CB-9F8F-4446-9317-D1219B0B9809}" destId="{1B8C6D37-EC47-4FC7-B4C8-62A5E375D226}" srcOrd="1" destOrd="0" presId="urn:microsoft.com/office/officeart/2005/8/layout/pyramid1"/>
    <dgm:cxn modelId="{EA3B854F-1DDF-42EB-AD8B-87EA6D5B4B1C}" type="presParOf" srcId="{D59BF7CB-9F8F-4446-9317-D1219B0B9809}" destId="{BAB99F91-EF47-40CC-9F92-817473FFE42C}" srcOrd="2" destOrd="0" presId="urn:microsoft.com/office/officeart/2005/8/layout/pyramid1"/>
    <dgm:cxn modelId="{A45B7F09-CA41-4573-B639-C5074891E3F3}" type="presParOf" srcId="{D59BF7CB-9F8F-4446-9317-D1219B0B9809}" destId="{D6DEE30D-0327-46E4-B2B0-3B869FEF4E2D}" srcOrd="3" destOrd="0" presId="urn:microsoft.com/office/officeart/2005/8/layout/pyramid1"/>
    <dgm:cxn modelId="{EA1899A1-463C-477D-BEC1-C2E300091197}" type="presParOf" srcId="{48848B99-BB84-4588-B083-436EB163EC4A}" destId="{3300AC1F-3E2F-4B54-8364-270832E24326}" srcOrd="3" destOrd="0" presId="urn:microsoft.com/office/officeart/2005/8/layout/pyramid1"/>
    <dgm:cxn modelId="{E914A941-9406-4018-8D29-D93C94BFC769}" type="presParOf" srcId="{3300AC1F-3E2F-4B54-8364-270832E24326}" destId="{93C0EA17-526D-4930-9A43-5039BB418FFA}" srcOrd="0" destOrd="0" presId="urn:microsoft.com/office/officeart/2005/8/layout/pyramid1"/>
    <dgm:cxn modelId="{993E0CF0-563C-449F-9125-157556A4E23C}" type="presParOf" srcId="{3300AC1F-3E2F-4B54-8364-270832E24326}" destId="{8A5E49C8-8650-4A3D-BD70-FABFE01E0002}" srcOrd="1" destOrd="0" presId="urn:microsoft.com/office/officeart/2005/8/layout/pyramid1"/>
    <dgm:cxn modelId="{7491260E-798E-4BF8-924A-392081D1C178}" type="presParOf" srcId="{3300AC1F-3E2F-4B54-8364-270832E24326}" destId="{93DC5666-91A6-4E83-980C-CD12F0C69674}" srcOrd="2" destOrd="0" presId="urn:microsoft.com/office/officeart/2005/8/layout/pyramid1"/>
    <dgm:cxn modelId="{14CF913F-233D-4452-A54A-E60D2CBE9165}" type="presParOf" srcId="{3300AC1F-3E2F-4B54-8364-270832E24326}" destId="{40995269-42C8-4C25-B0FB-C0117C36BF23}" srcOrd="3" destOrd="0" presId="urn:microsoft.com/office/officeart/2005/8/layout/pyramid1"/>
    <dgm:cxn modelId="{831590C9-5395-4077-9570-42D449452B86}" type="presParOf" srcId="{48848B99-BB84-4588-B083-436EB163EC4A}" destId="{2F5A5A5D-8E22-487F-BA6B-E4650454E28F}" srcOrd="4" destOrd="0" presId="urn:microsoft.com/office/officeart/2005/8/layout/pyramid1"/>
    <dgm:cxn modelId="{97547488-D612-47F5-B9F4-BFE7D000D9D4}" type="presParOf" srcId="{2F5A5A5D-8E22-487F-BA6B-E4650454E28F}" destId="{33F915BE-73F4-4051-B276-92E72B942D8C}" srcOrd="0" destOrd="0" presId="urn:microsoft.com/office/officeart/2005/8/layout/pyramid1"/>
    <dgm:cxn modelId="{3C6514E5-CEA3-432B-97BF-D3B4F24F8E10}" type="presParOf" srcId="{2F5A5A5D-8E22-487F-BA6B-E4650454E28F}" destId="{8A96F2CE-439A-4247-AC3F-B194F4531BB5}" srcOrd="1" destOrd="0" presId="urn:microsoft.com/office/officeart/2005/8/layout/pyramid1"/>
    <dgm:cxn modelId="{73DDE120-AC86-4D53-875E-6A52A4A8A1B2}" type="presParOf" srcId="{2F5A5A5D-8E22-487F-BA6B-E4650454E28F}" destId="{3B0EB17F-EC52-4B69-B3FD-0828D8B51AD9}" srcOrd="2" destOrd="0" presId="urn:microsoft.com/office/officeart/2005/8/layout/pyramid1"/>
    <dgm:cxn modelId="{B253897A-F68D-469F-9AA0-6EA5FC02121B}" type="presParOf" srcId="{2F5A5A5D-8E22-487F-BA6B-E4650454E28F}" destId="{2F2472AA-CE4C-4F45-A232-24D33470F788}" srcOrd="3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79AFCDD-4B25-45A1-A72C-CA7D9C8BF59C}" type="doc">
      <dgm:prSet loTypeId="urn:microsoft.com/office/officeart/2005/8/layout/architecture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2068004-752B-4237-B9E0-6E123ED8D81D}">
      <dgm:prSet phldrT="[Text]"/>
      <dgm:spPr/>
      <dgm:t>
        <a:bodyPr/>
        <a:lstStyle/>
        <a:p>
          <a:r>
            <a:rPr lang="en-US" dirty="0"/>
            <a:t>Peer 2 Peer</a:t>
          </a:r>
        </a:p>
      </dgm:t>
    </dgm:pt>
    <dgm:pt modelId="{8919A4FD-6F5D-4659-B9C9-46AC65467695}" type="parTrans" cxnId="{B2ABE98C-DE4F-443F-96D0-A38D8B1D473F}">
      <dgm:prSet/>
      <dgm:spPr/>
      <dgm:t>
        <a:bodyPr/>
        <a:lstStyle/>
        <a:p>
          <a:endParaRPr lang="en-US"/>
        </a:p>
      </dgm:t>
    </dgm:pt>
    <dgm:pt modelId="{C033B3B1-A5AA-495F-AEB3-5B3759C82218}" type="sibTrans" cxnId="{B2ABE98C-DE4F-443F-96D0-A38D8B1D473F}">
      <dgm:prSet/>
      <dgm:spPr/>
      <dgm:t>
        <a:bodyPr/>
        <a:lstStyle/>
        <a:p>
          <a:endParaRPr lang="en-US"/>
        </a:p>
      </dgm:t>
    </dgm:pt>
    <dgm:pt modelId="{2E4D3F4A-BDD2-4EEC-962E-A116AF065FB1}">
      <dgm:prSet phldrT="[Text]"/>
      <dgm:spPr/>
      <dgm:t>
        <a:bodyPr/>
        <a:lstStyle/>
        <a:p>
          <a:r>
            <a:rPr lang="en-US" dirty="0"/>
            <a:t>Send </a:t>
          </a:r>
          <a:r>
            <a:rPr lang="en-US" dirty="0" err="1"/>
            <a:t>statevector</a:t>
          </a:r>
          <a:endParaRPr lang="en-US" dirty="0"/>
        </a:p>
      </dgm:t>
    </dgm:pt>
    <dgm:pt modelId="{6ADE077E-D687-4461-9DFA-C8302AD8B1E7}" type="parTrans" cxnId="{495CE8DA-EE2C-40D7-A079-5E4392167B3E}">
      <dgm:prSet/>
      <dgm:spPr/>
      <dgm:t>
        <a:bodyPr/>
        <a:lstStyle/>
        <a:p>
          <a:endParaRPr lang="en-US"/>
        </a:p>
      </dgm:t>
    </dgm:pt>
    <dgm:pt modelId="{E5E16A48-9787-460D-BA33-5BC22E310519}" type="sibTrans" cxnId="{495CE8DA-EE2C-40D7-A079-5E4392167B3E}">
      <dgm:prSet/>
      <dgm:spPr/>
      <dgm:t>
        <a:bodyPr/>
        <a:lstStyle/>
        <a:p>
          <a:endParaRPr lang="en-US"/>
        </a:p>
      </dgm:t>
    </dgm:pt>
    <dgm:pt modelId="{24684416-2A7C-4EF5-A8CC-207944E5B3CE}">
      <dgm:prSet phldrT="[Text]"/>
      <dgm:spPr/>
      <dgm:t>
        <a:bodyPr/>
        <a:lstStyle/>
        <a:p>
          <a:r>
            <a:rPr lang="en-US" dirty="0"/>
            <a:t>Send circuit</a:t>
          </a:r>
        </a:p>
      </dgm:t>
    </dgm:pt>
    <dgm:pt modelId="{EDD01B2C-E599-46B3-BB87-E6004DC134BB}" type="parTrans" cxnId="{93BE73D0-E990-4679-B7C8-800278F71A19}">
      <dgm:prSet/>
      <dgm:spPr/>
      <dgm:t>
        <a:bodyPr/>
        <a:lstStyle/>
        <a:p>
          <a:endParaRPr lang="en-US"/>
        </a:p>
      </dgm:t>
    </dgm:pt>
    <dgm:pt modelId="{293926BB-7167-4C81-82B0-ABE62C1A703B}" type="sibTrans" cxnId="{93BE73D0-E990-4679-B7C8-800278F71A19}">
      <dgm:prSet/>
      <dgm:spPr/>
      <dgm:t>
        <a:bodyPr/>
        <a:lstStyle/>
        <a:p>
          <a:endParaRPr lang="en-US"/>
        </a:p>
      </dgm:t>
    </dgm:pt>
    <dgm:pt modelId="{73A09465-794F-4CA8-9843-ADE3CB91F4EB}" type="pres">
      <dgm:prSet presAssocID="{479AFCDD-4B25-45A1-A72C-CA7D9C8BF59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D10569-69C5-4315-8CCF-7599FCE049EA}" type="pres">
      <dgm:prSet presAssocID="{A2068004-752B-4237-B9E0-6E123ED8D81D}" presName="vertOne" presStyleCnt="0"/>
      <dgm:spPr/>
    </dgm:pt>
    <dgm:pt modelId="{E25AD9EB-FC34-4393-B8FB-91C78352DD5A}" type="pres">
      <dgm:prSet presAssocID="{A2068004-752B-4237-B9E0-6E123ED8D81D}" presName="txOne" presStyleLbl="node0" presStyleIdx="0" presStyleCnt="1">
        <dgm:presLayoutVars>
          <dgm:chPref val="3"/>
        </dgm:presLayoutVars>
      </dgm:prSet>
      <dgm:spPr/>
    </dgm:pt>
    <dgm:pt modelId="{0C7E93C3-33A3-4F18-BD47-E2819CBB3CDE}" type="pres">
      <dgm:prSet presAssocID="{A2068004-752B-4237-B9E0-6E123ED8D81D}" presName="parTransOne" presStyleCnt="0"/>
      <dgm:spPr/>
    </dgm:pt>
    <dgm:pt modelId="{8C822B17-C170-4089-B212-5BE5992DE550}" type="pres">
      <dgm:prSet presAssocID="{A2068004-752B-4237-B9E0-6E123ED8D81D}" presName="horzOne" presStyleCnt="0"/>
      <dgm:spPr/>
    </dgm:pt>
    <dgm:pt modelId="{C4CCA148-4DA9-49C9-9789-DE3311C7F1EA}" type="pres">
      <dgm:prSet presAssocID="{2E4D3F4A-BDD2-4EEC-962E-A116AF065FB1}" presName="vertTwo" presStyleCnt="0"/>
      <dgm:spPr/>
    </dgm:pt>
    <dgm:pt modelId="{2B439A46-EA74-43E9-88BB-A3087E89B266}" type="pres">
      <dgm:prSet presAssocID="{2E4D3F4A-BDD2-4EEC-962E-A116AF065FB1}" presName="txTwo" presStyleLbl="node2" presStyleIdx="0" presStyleCnt="2">
        <dgm:presLayoutVars>
          <dgm:chPref val="3"/>
        </dgm:presLayoutVars>
      </dgm:prSet>
      <dgm:spPr/>
    </dgm:pt>
    <dgm:pt modelId="{3C864E7F-8B03-4434-98E4-2DE439C64BEB}" type="pres">
      <dgm:prSet presAssocID="{2E4D3F4A-BDD2-4EEC-962E-A116AF065FB1}" presName="horzTwo" presStyleCnt="0"/>
      <dgm:spPr/>
    </dgm:pt>
    <dgm:pt modelId="{B0052840-6C89-4044-ABD9-7E6C33E2A712}" type="pres">
      <dgm:prSet presAssocID="{E5E16A48-9787-460D-BA33-5BC22E310519}" presName="sibSpaceTwo" presStyleCnt="0"/>
      <dgm:spPr/>
    </dgm:pt>
    <dgm:pt modelId="{D3125131-B84D-4ADA-8F3C-FB8C25101459}" type="pres">
      <dgm:prSet presAssocID="{24684416-2A7C-4EF5-A8CC-207944E5B3CE}" presName="vertTwo" presStyleCnt="0"/>
      <dgm:spPr/>
    </dgm:pt>
    <dgm:pt modelId="{824B496C-6255-40F8-ACD5-5B219E9D0359}" type="pres">
      <dgm:prSet presAssocID="{24684416-2A7C-4EF5-A8CC-207944E5B3CE}" presName="txTwo" presStyleLbl="node2" presStyleIdx="1" presStyleCnt="2">
        <dgm:presLayoutVars>
          <dgm:chPref val="3"/>
        </dgm:presLayoutVars>
      </dgm:prSet>
      <dgm:spPr/>
    </dgm:pt>
    <dgm:pt modelId="{BA52C719-F4AB-423F-9F12-69F55FFD6684}" type="pres">
      <dgm:prSet presAssocID="{24684416-2A7C-4EF5-A8CC-207944E5B3CE}" presName="horzTwo" presStyleCnt="0"/>
      <dgm:spPr/>
    </dgm:pt>
  </dgm:ptLst>
  <dgm:cxnLst>
    <dgm:cxn modelId="{40D4F277-D5B8-42D4-9CD8-160542B00135}" type="presOf" srcId="{24684416-2A7C-4EF5-A8CC-207944E5B3CE}" destId="{824B496C-6255-40F8-ACD5-5B219E9D0359}" srcOrd="0" destOrd="0" presId="urn:microsoft.com/office/officeart/2005/8/layout/architecture"/>
    <dgm:cxn modelId="{B2ABE98C-DE4F-443F-96D0-A38D8B1D473F}" srcId="{479AFCDD-4B25-45A1-A72C-CA7D9C8BF59C}" destId="{A2068004-752B-4237-B9E0-6E123ED8D81D}" srcOrd="0" destOrd="0" parTransId="{8919A4FD-6F5D-4659-B9C9-46AC65467695}" sibTransId="{C033B3B1-A5AA-495F-AEB3-5B3759C82218}"/>
    <dgm:cxn modelId="{257874AD-D78A-4DF5-880C-9E44C58FB49B}" type="presOf" srcId="{479AFCDD-4B25-45A1-A72C-CA7D9C8BF59C}" destId="{73A09465-794F-4CA8-9843-ADE3CB91F4EB}" srcOrd="0" destOrd="0" presId="urn:microsoft.com/office/officeart/2005/8/layout/architecture"/>
    <dgm:cxn modelId="{93BE73D0-E990-4679-B7C8-800278F71A19}" srcId="{A2068004-752B-4237-B9E0-6E123ED8D81D}" destId="{24684416-2A7C-4EF5-A8CC-207944E5B3CE}" srcOrd="1" destOrd="0" parTransId="{EDD01B2C-E599-46B3-BB87-E6004DC134BB}" sibTransId="{293926BB-7167-4C81-82B0-ABE62C1A703B}"/>
    <dgm:cxn modelId="{495CE8DA-EE2C-40D7-A079-5E4392167B3E}" srcId="{A2068004-752B-4237-B9E0-6E123ED8D81D}" destId="{2E4D3F4A-BDD2-4EEC-962E-A116AF065FB1}" srcOrd="0" destOrd="0" parTransId="{6ADE077E-D687-4461-9DFA-C8302AD8B1E7}" sibTransId="{E5E16A48-9787-460D-BA33-5BC22E310519}"/>
    <dgm:cxn modelId="{9395A2DF-2A3B-4D1D-A5CC-2E6E19D8173D}" type="presOf" srcId="{A2068004-752B-4237-B9E0-6E123ED8D81D}" destId="{E25AD9EB-FC34-4393-B8FB-91C78352DD5A}" srcOrd="0" destOrd="0" presId="urn:microsoft.com/office/officeart/2005/8/layout/architecture"/>
    <dgm:cxn modelId="{9C2D33EC-666F-414B-8539-ABAD6A62D835}" type="presOf" srcId="{2E4D3F4A-BDD2-4EEC-962E-A116AF065FB1}" destId="{2B439A46-EA74-43E9-88BB-A3087E89B266}" srcOrd="0" destOrd="0" presId="urn:microsoft.com/office/officeart/2005/8/layout/architecture"/>
    <dgm:cxn modelId="{1E54C00A-9375-4C10-8B08-285B7FD78283}" type="presParOf" srcId="{73A09465-794F-4CA8-9843-ADE3CB91F4EB}" destId="{0FD10569-69C5-4315-8CCF-7599FCE049EA}" srcOrd="0" destOrd="0" presId="urn:microsoft.com/office/officeart/2005/8/layout/architecture"/>
    <dgm:cxn modelId="{05393684-1262-4137-9AAE-E26D559ABE16}" type="presParOf" srcId="{0FD10569-69C5-4315-8CCF-7599FCE049EA}" destId="{E25AD9EB-FC34-4393-B8FB-91C78352DD5A}" srcOrd="0" destOrd="0" presId="urn:microsoft.com/office/officeart/2005/8/layout/architecture"/>
    <dgm:cxn modelId="{21B6D505-E35A-461F-8A3A-32FD9B4C56D9}" type="presParOf" srcId="{0FD10569-69C5-4315-8CCF-7599FCE049EA}" destId="{0C7E93C3-33A3-4F18-BD47-E2819CBB3CDE}" srcOrd="1" destOrd="0" presId="urn:microsoft.com/office/officeart/2005/8/layout/architecture"/>
    <dgm:cxn modelId="{EF4D7E01-DBF2-43C5-B42E-D401A5F67998}" type="presParOf" srcId="{0FD10569-69C5-4315-8CCF-7599FCE049EA}" destId="{8C822B17-C170-4089-B212-5BE5992DE550}" srcOrd="2" destOrd="0" presId="urn:microsoft.com/office/officeart/2005/8/layout/architecture"/>
    <dgm:cxn modelId="{50117C58-0693-4567-B5D5-A43C7F05D751}" type="presParOf" srcId="{8C822B17-C170-4089-B212-5BE5992DE550}" destId="{C4CCA148-4DA9-49C9-9789-DE3311C7F1EA}" srcOrd="0" destOrd="0" presId="urn:microsoft.com/office/officeart/2005/8/layout/architecture"/>
    <dgm:cxn modelId="{9263882C-A9AF-486A-BC90-7A829D8C56D2}" type="presParOf" srcId="{C4CCA148-4DA9-49C9-9789-DE3311C7F1EA}" destId="{2B439A46-EA74-43E9-88BB-A3087E89B266}" srcOrd="0" destOrd="0" presId="urn:microsoft.com/office/officeart/2005/8/layout/architecture"/>
    <dgm:cxn modelId="{32C4DCB1-0D07-40E1-A5D3-B125E8F73DFA}" type="presParOf" srcId="{C4CCA148-4DA9-49C9-9789-DE3311C7F1EA}" destId="{3C864E7F-8B03-4434-98E4-2DE439C64BEB}" srcOrd="1" destOrd="0" presId="urn:microsoft.com/office/officeart/2005/8/layout/architecture"/>
    <dgm:cxn modelId="{F62CC4BF-94F3-47FB-8F31-32AC16CBFB10}" type="presParOf" srcId="{8C822B17-C170-4089-B212-5BE5992DE550}" destId="{B0052840-6C89-4044-ABD9-7E6C33E2A712}" srcOrd="1" destOrd="0" presId="urn:microsoft.com/office/officeart/2005/8/layout/architecture"/>
    <dgm:cxn modelId="{DC93FEA9-112F-4979-841C-69C61357C2E4}" type="presParOf" srcId="{8C822B17-C170-4089-B212-5BE5992DE550}" destId="{D3125131-B84D-4ADA-8F3C-FB8C25101459}" srcOrd="2" destOrd="0" presId="urn:microsoft.com/office/officeart/2005/8/layout/architecture"/>
    <dgm:cxn modelId="{45210BFF-66F9-4A6E-9AA3-489EA977837B}" type="presParOf" srcId="{D3125131-B84D-4ADA-8F3C-FB8C25101459}" destId="{824B496C-6255-40F8-ACD5-5B219E9D0359}" srcOrd="0" destOrd="0" presId="urn:microsoft.com/office/officeart/2005/8/layout/architecture"/>
    <dgm:cxn modelId="{D73EE14F-7D87-43BE-8843-C989E62DD09C}" type="presParOf" srcId="{D3125131-B84D-4ADA-8F3C-FB8C25101459}" destId="{BA52C719-F4AB-423F-9F12-69F55FFD6684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C820AB1-02E7-4620-8B48-296B88654F45}" type="doc">
      <dgm:prSet loTypeId="urn:microsoft.com/office/officeart/2005/8/layout/architecture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87832F84-EBAD-450C-BCDE-A62C8BF6D246}">
      <dgm:prSet phldrT="[Text]"/>
      <dgm:spPr/>
      <dgm:t>
        <a:bodyPr/>
        <a:lstStyle/>
        <a:p>
          <a:r>
            <a:rPr lang="en-US" dirty="0"/>
            <a:t>Close Channel</a:t>
          </a:r>
        </a:p>
      </dgm:t>
    </dgm:pt>
    <dgm:pt modelId="{A61693B4-5214-4D58-9C10-A4206DFF7BF9}" type="parTrans" cxnId="{A9FD8A22-F061-47C0-859C-33F73881552D}">
      <dgm:prSet/>
      <dgm:spPr/>
      <dgm:t>
        <a:bodyPr/>
        <a:lstStyle/>
        <a:p>
          <a:endParaRPr lang="en-US"/>
        </a:p>
      </dgm:t>
    </dgm:pt>
    <dgm:pt modelId="{FA8A2012-2B33-4031-97F0-B95B9E75897F}" type="sibTrans" cxnId="{A9FD8A22-F061-47C0-859C-33F73881552D}">
      <dgm:prSet/>
      <dgm:spPr/>
      <dgm:t>
        <a:bodyPr/>
        <a:lstStyle/>
        <a:p>
          <a:endParaRPr lang="en-US"/>
        </a:p>
      </dgm:t>
    </dgm:pt>
    <dgm:pt modelId="{0A282582-3BC8-48C7-A8BE-9D8759980191}">
      <dgm:prSet phldrT="[Text]"/>
      <dgm:spPr/>
      <dgm:t>
        <a:bodyPr/>
        <a:lstStyle/>
        <a:p>
          <a:r>
            <a:rPr lang="en-US" dirty="0"/>
            <a:t>Send Qubits</a:t>
          </a:r>
        </a:p>
      </dgm:t>
    </dgm:pt>
    <dgm:pt modelId="{A967B1D0-E3DA-4B1A-B8F9-F08826D46F5F}" type="parTrans" cxnId="{42A07CA4-E78E-4FF8-88B4-F4F6BC388177}">
      <dgm:prSet/>
      <dgm:spPr/>
      <dgm:t>
        <a:bodyPr/>
        <a:lstStyle/>
        <a:p>
          <a:endParaRPr lang="en-US"/>
        </a:p>
      </dgm:t>
    </dgm:pt>
    <dgm:pt modelId="{38552AD2-6FC2-4854-ACEF-272556482049}" type="sibTrans" cxnId="{42A07CA4-E78E-4FF8-88B4-F4F6BC388177}">
      <dgm:prSet/>
      <dgm:spPr/>
      <dgm:t>
        <a:bodyPr/>
        <a:lstStyle/>
        <a:p>
          <a:endParaRPr lang="en-US"/>
        </a:p>
      </dgm:t>
    </dgm:pt>
    <dgm:pt modelId="{20923486-72FE-4E90-9088-E56EC984C7C5}">
      <dgm:prSet phldrT="[Text]"/>
      <dgm:spPr/>
      <dgm:t>
        <a:bodyPr/>
        <a:lstStyle/>
        <a:p>
          <a:r>
            <a:rPr lang="en-US" dirty="0"/>
            <a:t>Receive Qubits</a:t>
          </a:r>
        </a:p>
      </dgm:t>
    </dgm:pt>
    <dgm:pt modelId="{BE635436-5FE8-4F3F-951D-107E70F69843}" type="parTrans" cxnId="{E6419902-7E17-47AB-A7DB-3016657AC723}">
      <dgm:prSet/>
      <dgm:spPr/>
      <dgm:t>
        <a:bodyPr/>
        <a:lstStyle/>
        <a:p>
          <a:endParaRPr lang="en-US"/>
        </a:p>
      </dgm:t>
    </dgm:pt>
    <dgm:pt modelId="{CE7B10EB-7058-414E-B835-FA8F50AEC423}" type="sibTrans" cxnId="{E6419902-7E17-47AB-A7DB-3016657AC723}">
      <dgm:prSet/>
      <dgm:spPr/>
      <dgm:t>
        <a:bodyPr/>
        <a:lstStyle/>
        <a:p>
          <a:endParaRPr lang="en-US"/>
        </a:p>
      </dgm:t>
    </dgm:pt>
    <dgm:pt modelId="{DBB463C8-C25D-424A-81FE-4DEE6873052C}" type="pres">
      <dgm:prSet presAssocID="{0C820AB1-02E7-4620-8B48-296B88654F4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D47778-8523-4853-B21D-17E86A1BA15C}" type="pres">
      <dgm:prSet presAssocID="{87832F84-EBAD-450C-BCDE-A62C8BF6D246}" presName="vertOne" presStyleCnt="0"/>
      <dgm:spPr/>
    </dgm:pt>
    <dgm:pt modelId="{89F860E2-9D75-4364-BD00-A110EBD7E5CD}" type="pres">
      <dgm:prSet presAssocID="{87832F84-EBAD-450C-BCDE-A62C8BF6D246}" presName="txOne" presStyleLbl="node0" presStyleIdx="0" presStyleCnt="3">
        <dgm:presLayoutVars>
          <dgm:chPref val="3"/>
        </dgm:presLayoutVars>
      </dgm:prSet>
      <dgm:spPr/>
    </dgm:pt>
    <dgm:pt modelId="{8E826A07-5AD4-4401-8EE5-09DF80BA5F6A}" type="pres">
      <dgm:prSet presAssocID="{87832F84-EBAD-450C-BCDE-A62C8BF6D246}" presName="horzOne" presStyleCnt="0"/>
      <dgm:spPr/>
    </dgm:pt>
    <dgm:pt modelId="{07F545B4-D45F-453C-A3AA-6E9754C7188F}" type="pres">
      <dgm:prSet presAssocID="{FA8A2012-2B33-4031-97F0-B95B9E75897F}" presName="sibSpaceOne" presStyleCnt="0"/>
      <dgm:spPr/>
    </dgm:pt>
    <dgm:pt modelId="{7FFDA861-4BF1-4FF8-A719-3615AE8E14BE}" type="pres">
      <dgm:prSet presAssocID="{0A282582-3BC8-48C7-A8BE-9D8759980191}" presName="vertOne" presStyleCnt="0"/>
      <dgm:spPr/>
    </dgm:pt>
    <dgm:pt modelId="{294C6CEB-2F5F-42D8-87FF-73453EC674C3}" type="pres">
      <dgm:prSet presAssocID="{0A282582-3BC8-48C7-A8BE-9D8759980191}" presName="txOne" presStyleLbl="node0" presStyleIdx="1" presStyleCnt="3">
        <dgm:presLayoutVars>
          <dgm:chPref val="3"/>
        </dgm:presLayoutVars>
      </dgm:prSet>
      <dgm:spPr/>
    </dgm:pt>
    <dgm:pt modelId="{D266CA99-80A4-4555-B16C-BBD5C257C6B9}" type="pres">
      <dgm:prSet presAssocID="{0A282582-3BC8-48C7-A8BE-9D8759980191}" presName="horzOne" presStyleCnt="0"/>
      <dgm:spPr/>
    </dgm:pt>
    <dgm:pt modelId="{B9AADDE4-943E-4CA7-92F0-5436BA03FE06}" type="pres">
      <dgm:prSet presAssocID="{38552AD2-6FC2-4854-ACEF-272556482049}" presName="sibSpaceOne" presStyleCnt="0"/>
      <dgm:spPr/>
    </dgm:pt>
    <dgm:pt modelId="{E88CB8BD-73C4-46EE-B1DD-A44CC75BC676}" type="pres">
      <dgm:prSet presAssocID="{20923486-72FE-4E90-9088-E56EC984C7C5}" presName="vertOne" presStyleCnt="0"/>
      <dgm:spPr/>
    </dgm:pt>
    <dgm:pt modelId="{E3F51D4F-AF24-44F3-B8A4-01B562C10C5E}" type="pres">
      <dgm:prSet presAssocID="{20923486-72FE-4E90-9088-E56EC984C7C5}" presName="txOne" presStyleLbl="node0" presStyleIdx="2" presStyleCnt="3">
        <dgm:presLayoutVars>
          <dgm:chPref val="3"/>
        </dgm:presLayoutVars>
      </dgm:prSet>
      <dgm:spPr/>
    </dgm:pt>
    <dgm:pt modelId="{91342405-26D7-40DD-ABBF-0337462824E7}" type="pres">
      <dgm:prSet presAssocID="{20923486-72FE-4E90-9088-E56EC984C7C5}" presName="horzOne" presStyleCnt="0"/>
      <dgm:spPr/>
    </dgm:pt>
  </dgm:ptLst>
  <dgm:cxnLst>
    <dgm:cxn modelId="{E6419902-7E17-47AB-A7DB-3016657AC723}" srcId="{0C820AB1-02E7-4620-8B48-296B88654F45}" destId="{20923486-72FE-4E90-9088-E56EC984C7C5}" srcOrd="2" destOrd="0" parTransId="{BE635436-5FE8-4F3F-951D-107E70F69843}" sibTransId="{CE7B10EB-7058-414E-B835-FA8F50AEC423}"/>
    <dgm:cxn modelId="{8553BE1A-670A-43F9-BDD0-49BA252C7411}" type="presOf" srcId="{20923486-72FE-4E90-9088-E56EC984C7C5}" destId="{E3F51D4F-AF24-44F3-B8A4-01B562C10C5E}" srcOrd="0" destOrd="0" presId="urn:microsoft.com/office/officeart/2005/8/layout/architecture"/>
    <dgm:cxn modelId="{A9FD8A22-F061-47C0-859C-33F73881552D}" srcId="{0C820AB1-02E7-4620-8B48-296B88654F45}" destId="{87832F84-EBAD-450C-BCDE-A62C8BF6D246}" srcOrd="0" destOrd="0" parTransId="{A61693B4-5214-4D58-9C10-A4206DFF7BF9}" sibTransId="{FA8A2012-2B33-4031-97F0-B95B9E75897F}"/>
    <dgm:cxn modelId="{F7206B36-249C-414A-B5C1-83C9A919E6FF}" type="presOf" srcId="{0A282582-3BC8-48C7-A8BE-9D8759980191}" destId="{294C6CEB-2F5F-42D8-87FF-73453EC674C3}" srcOrd="0" destOrd="0" presId="urn:microsoft.com/office/officeart/2005/8/layout/architecture"/>
    <dgm:cxn modelId="{6DDCF983-017F-43CB-B3D3-B893FE5121EB}" type="presOf" srcId="{87832F84-EBAD-450C-BCDE-A62C8BF6D246}" destId="{89F860E2-9D75-4364-BD00-A110EBD7E5CD}" srcOrd="0" destOrd="0" presId="urn:microsoft.com/office/officeart/2005/8/layout/architecture"/>
    <dgm:cxn modelId="{42A07CA4-E78E-4FF8-88B4-F4F6BC388177}" srcId="{0C820AB1-02E7-4620-8B48-296B88654F45}" destId="{0A282582-3BC8-48C7-A8BE-9D8759980191}" srcOrd="1" destOrd="0" parTransId="{A967B1D0-E3DA-4B1A-B8F9-F08826D46F5F}" sibTransId="{38552AD2-6FC2-4854-ACEF-272556482049}"/>
    <dgm:cxn modelId="{B54808B7-012B-414D-95D5-E9FD0281A054}" type="presOf" srcId="{0C820AB1-02E7-4620-8B48-296B88654F45}" destId="{DBB463C8-C25D-424A-81FE-4DEE6873052C}" srcOrd="0" destOrd="0" presId="urn:microsoft.com/office/officeart/2005/8/layout/architecture"/>
    <dgm:cxn modelId="{3FBD63B8-C828-4C37-ABAA-2D45153BEBE0}" type="presParOf" srcId="{DBB463C8-C25D-424A-81FE-4DEE6873052C}" destId="{ACD47778-8523-4853-B21D-17E86A1BA15C}" srcOrd="0" destOrd="0" presId="urn:microsoft.com/office/officeart/2005/8/layout/architecture"/>
    <dgm:cxn modelId="{28BE80C9-0A68-419A-9D6C-EEA8254AE8BF}" type="presParOf" srcId="{ACD47778-8523-4853-B21D-17E86A1BA15C}" destId="{89F860E2-9D75-4364-BD00-A110EBD7E5CD}" srcOrd="0" destOrd="0" presId="urn:microsoft.com/office/officeart/2005/8/layout/architecture"/>
    <dgm:cxn modelId="{C29443D4-43AB-4A8A-AECB-F1C7B746837A}" type="presParOf" srcId="{ACD47778-8523-4853-B21D-17E86A1BA15C}" destId="{8E826A07-5AD4-4401-8EE5-09DF80BA5F6A}" srcOrd="1" destOrd="0" presId="urn:microsoft.com/office/officeart/2005/8/layout/architecture"/>
    <dgm:cxn modelId="{34B27150-0896-4166-B7E6-6B63FB5DEC8E}" type="presParOf" srcId="{DBB463C8-C25D-424A-81FE-4DEE6873052C}" destId="{07F545B4-D45F-453C-A3AA-6E9754C7188F}" srcOrd="1" destOrd="0" presId="urn:microsoft.com/office/officeart/2005/8/layout/architecture"/>
    <dgm:cxn modelId="{71141DFD-B734-440C-AAF4-0E5E45765E63}" type="presParOf" srcId="{DBB463C8-C25D-424A-81FE-4DEE6873052C}" destId="{7FFDA861-4BF1-4FF8-A719-3615AE8E14BE}" srcOrd="2" destOrd="0" presId="urn:microsoft.com/office/officeart/2005/8/layout/architecture"/>
    <dgm:cxn modelId="{867BAC27-4CC8-488B-854E-15B705485EB3}" type="presParOf" srcId="{7FFDA861-4BF1-4FF8-A719-3615AE8E14BE}" destId="{294C6CEB-2F5F-42D8-87FF-73453EC674C3}" srcOrd="0" destOrd="0" presId="urn:microsoft.com/office/officeart/2005/8/layout/architecture"/>
    <dgm:cxn modelId="{ECEDD83A-E881-4E50-9BCF-AE3E0D58121B}" type="presParOf" srcId="{7FFDA861-4BF1-4FF8-A719-3615AE8E14BE}" destId="{D266CA99-80A4-4555-B16C-BBD5C257C6B9}" srcOrd="1" destOrd="0" presId="urn:microsoft.com/office/officeart/2005/8/layout/architecture"/>
    <dgm:cxn modelId="{4A68963B-FB84-4ED6-A25F-362ED997C674}" type="presParOf" srcId="{DBB463C8-C25D-424A-81FE-4DEE6873052C}" destId="{B9AADDE4-943E-4CA7-92F0-5436BA03FE06}" srcOrd="3" destOrd="0" presId="urn:microsoft.com/office/officeart/2005/8/layout/architecture"/>
    <dgm:cxn modelId="{A8E2582B-A6B8-47C3-B805-76B0EE22ABBC}" type="presParOf" srcId="{DBB463C8-C25D-424A-81FE-4DEE6873052C}" destId="{E88CB8BD-73C4-46EE-B1DD-A44CC75BC676}" srcOrd="4" destOrd="0" presId="urn:microsoft.com/office/officeart/2005/8/layout/architecture"/>
    <dgm:cxn modelId="{556635E7-AB40-4A5F-A661-5AF698D8CA14}" type="presParOf" srcId="{E88CB8BD-73C4-46EE-B1DD-A44CC75BC676}" destId="{E3F51D4F-AF24-44F3-B8A4-01B562C10C5E}" srcOrd="0" destOrd="0" presId="urn:microsoft.com/office/officeart/2005/8/layout/architecture"/>
    <dgm:cxn modelId="{81DD81A8-80DB-4E1B-B841-861932094D9B}" type="presParOf" srcId="{E88CB8BD-73C4-46EE-B1DD-A44CC75BC676}" destId="{91342405-26D7-40DD-ABBF-0337462824E7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79AFCDD-4B25-45A1-A72C-CA7D9C8BF59C}" type="doc">
      <dgm:prSet loTypeId="urn:microsoft.com/office/officeart/2005/8/layout/architecture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A2068004-752B-4237-B9E0-6E123ED8D81D}">
      <dgm:prSet phldrT="[Text]"/>
      <dgm:spPr/>
      <dgm:t>
        <a:bodyPr/>
        <a:lstStyle/>
        <a:p>
          <a:r>
            <a:rPr lang="en-US" dirty="0"/>
            <a:t>Server &amp; clients</a:t>
          </a:r>
        </a:p>
      </dgm:t>
    </dgm:pt>
    <dgm:pt modelId="{8919A4FD-6F5D-4659-B9C9-46AC65467695}" type="parTrans" cxnId="{B2ABE98C-DE4F-443F-96D0-A38D8B1D473F}">
      <dgm:prSet/>
      <dgm:spPr/>
      <dgm:t>
        <a:bodyPr/>
        <a:lstStyle/>
        <a:p>
          <a:endParaRPr lang="en-US"/>
        </a:p>
      </dgm:t>
    </dgm:pt>
    <dgm:pt modelId="{C033B3B1-A5AA-495F-AEB3-5B3759C82218}" type="sibTrans" cxnId="{B2ABE98C-DE4F-443F-96D0-A38D8B1D473F}">
      <dgm:prSet/>
      <dgm:spPr/>
      <dgm:t>
        <a:bodyPr/>
        <a:lstStyle/>
        <a:p>
          <a:endParaRPr lang="en-US"/>
        </a:p>
      </dgm:t>
    </dgm:pt>
    <dgm:pt modelId="{2E4D3F4A-BDD2-4EEC-962E-A116AF065FB1}">
      <dgm:prSet phldrT="[Text]"/>
      <dgm:spPr/>
      <dgm:t>
        <a:bodyPr/>
        <a:lstStyle/>
        <a:p>
          <a:r>
            <a:rPr lang="en-US" dirty="0"/>
            <a:t>Restrict access to Qubits</a:t>
          </a:r>
        </a:p>
      </dgm:t>
    </dgm:pt>
    <dgm:pt modelId="{6ADE077E-D687-4461-9DFA-C8302AD8B1E7}" type="parTrans" cxnId="{495CE8DA-EE2C-40D7-A079-5E4392167B3E}">
      <dgm:prSet/>
      <dgm:spPr/>
      <dgm:t>
        <a:bodyPr/>
        <a:lstStyle/>
        <a:p>
          <a:endParaRPr lang="en-US"/>
        </a:p>
      </dgm:t>
    </dgm:pt>
    <dgm:pt modelId="{E5E16A48-9787-460D-BA33-5BC22E310519}" type="sibTrans" cxnId="{495CE8DA-EE2C-40D7-A079-5E4392167B3E}">
      <dgm:prSet/>
      <dgm:spPr/>
      <dgm:t>
        <a:bodyPr/>
        <a:lstStyle/>
        <a:p>
          <a:endParaRPr lang="en-US"/>
        </a:p>
      </dgm:t>
    </dgm:pt>
    <dgm:pt modelId="{24684416-2A7C-4EF5-A8CC-207944E5B3CE}">
      <dgm:prSet phldrT="[Text]"/>
      <dgm:spPr/>
      <dgm:t>
        <a:bodyPr/>
        <a:lstStyle/>
        <a:p>
          <a:r>
            <a:rPr lang="en-US" dirty="0"/>
            <a:t>Send instructions, </a:t>
          </a:r>
        </a:p>
      </dgm:t>
    </dgm:pt>
    <dgm:pt modelId="{EDD01B2C-E599-46B3-BB87-E6004DC134BB}" type="parTrans" cxnId="{93BE73D0-E990-4679-B7C8-800278F71A19}">
      <dgm:prSet/>
      <dgm:spPr/>
      <dgm:t>
        <a:bodyPr/>
        <a:lstStyle/>
        <a:p>
          <a:endParaRPr lang="en-US"/>
        </a:p>
      </dgm:t>
    </dgm:pt>
    <dgm:pt modelId="{293926BB-7167-4C81-82B0-ABE62C1A703B}" type="sibTrans" cxnId="{93BE73D0-E990-4679-B7C8-800278F71A19}">
      <dgm:prSet/>
      <dgm:spPr/>
      <dgm:t>
        <a:bodyPr/>
        <a:lstStyle/>
        <a:p>
          <a:endParaRPr lang="en-US"/>
        </a:p>
      </dgm:t>
    </dgm:pt>
    <dgm:pt modelId="{73A09465-794F-4CA8-9843-ADE3CB91F4EB}" type="pres">
      <dgm:prSet presAssocID="{479AFCDD-4B25-45A1-A72C-CA7D9C8BF59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FD10569-69C5-4315-8CCF-7599FCE049EA}" type="pres">
      <dgm:prSet presAssocID="{A2068004-752B-4237-B9E0-6E123ED8D81D}" presName="vertOne" presStyleCnt="0"/>
      <dgm:spPr/>
    </dgm:pt>
    <dgm:pt modelId="{E25AD9EB-FC34-4393-B8FB-91C78352DD5A}" type="pres">
      <dgm:prSet presAssocID="{A2068004-752B-4237-B9E0-6E123ED8D81D}" presName="txOne" presStyleLbl="node0" presStyleIdx="0" presStyleCnt="1">
        <dgm:presLayoutVars>
          <dgm:chPref val="3"/>
        </dgm:presLayoutVars>
      </dgm:prSet>
      <dgm:spPr/>
    </dgm:pt>
    <dgm:pt modelId="{0C7E93C3-33A3-4F18-BD47-E2819CBB3CDE}" type="pres">
      <dgm:prSet presAssocID="{A2068004-752B-4237-B9E0-6E123ED8D81D}" presName="parTransOne" presStyleCnt="0"/>
      <dgm:spPr/>
    </dgm:pt>
    <dgm:pt modelId="{8C822B17-C170-4089-B212-5BE5992DE550}" type="pres">
      <dgm:prSet presAssocID="{A2068004-752B-4237-B9E0-6E123ED8D81D}" presName="horzOne" presStyleCnt="0"/>
      <dgm:spPr/>
    </dgm:pt>
    <dgm:pt modelId="{C4CCA148-4DA9-49C9-9789-DE3311C7F1EA}" type="pres">
      <dgm:prSet presAssocID="{2E4D3F4A-BDD2-4EEC-962E-A116AF065FB1}" presName="vertTwo" presStyleCnt="0"/>
      <dgm:spPr/>
    </dgm:pt>
    <dgm:pt modelId="{2B439A46-EA74-43E9-88BB-A3087E89B266}" type="pres">
      <dgm:prSet presAssocID="{2E4D3F4A-BDD2-4EEC-962E-A116AF065FB1}" presName="txTwo" presStyleLbl="node2" presStyleIdx="0" presStyleCnt="2">
        <dgm:presLayoutVars>
          <dgm:chPref val="3"/>
        </dgm:presLayoutVars>
      </dgm:prSet>
      <dgm:spPr/>
    </dgm:pt>
    <dgm:pt modelId="{3C864E7F-8B03-4434-98E4-2DE439C64BEB}" type="pres">
      <dgm:prSet presAssocID="{2E4D3F4A-BDD2-4EEC-962E-A116AF065FB1}" presName="horzTwo" presStyleCnt="0"/>
      <dgm:spPr/>
    </dgm:pt>
    <dgm:pt modelId="{B0052840-6C89-4044-ABD9-7E6C33E2A712}" type="pres">
      <dgm:prSet presAssocID="{E5E16A48-9787-460D-BA33-5BC22E310519}" presName="sibSpaceTwo" presStyleCnt="0"/>
      <dgm:spPr/>
    </dgm:pt>
    <dgm:pt modelId="{D3125131-B84D-4ADA-8F3C-FB8C25101459}" type="pres">
      <dgm:prSet presAssocID="{24684416-2A7C-4EF5-A8CC-207944E5B3CE}" presName="vertTwo" presStyleCnt="0"/>
      <dgm:spPr/>
    </dgm:pt>
    <dgm:pt modelId="{824B496C-6255-40F8-ACD5-5B219E9D0359}" type="pres">
      <dgm:prSet presAssocID="{24684416-2A7C-4EF5-A8CC-207944E5B3CE}" presName="txTwo" presStyleLbl="node2" presStyleIdx="1" presStyleCnt="2">
        <dgm:presLayoutVars>
          <dgm:chPref val="3"/>
        </dgm:presLayoutVars>
      </dgm:prSet>
      <dgm:spPr/>
    </dgm:pt>
    <dgm:pt modelId="{BA52C719-F4AB-423F-9F12-69F55FFD6684}" type="pres">
      <dgm:prSet presAssocID="{24684416-2A7C-4EF5-A8CC-207944E5B3CE}" presName="horzTwo" presStyleCnt="0"/>
      <dgm:spPr/>
    </dgm:pt>
  </dgm:ptLst>
  <dgm:cxnLst>
    <dgm:cxn modelId="{40D4F277-D5B8-42D4-9CD8-160542B00135}" type="presOf" srcId="{24684416-2A7C-4EF5-A8CC-207944E5B3CE}" destId="{824B496C-6255-40F8-ACD5-5B219E9D0359}" srcOrd="0" destOrd="0" presId="urn:microsoft.com/office/officeart/2005/8/layout/architecture"/>
    <dgm:cxn modelId="{B2ABE98C-DE4F-443F-96D0-A38D8B1D473F}" srcId="{479AFCDD-4B25-45A1-A72C-CA7D9C8BF59C}" destId="{A2068004-752B-4237-B9E0-6E123ED8D81D}" srcOrd="0" destOrd="0" parTransId="{8919A4FD-6F5D-4659-B9C9-46AC65467695}" sibTransId="{C033B3B1-A5AA-495F-AEB3-5B3759C82218}"/>
    <dgm:cxn modelId="{257874AD-D78A-4DF5-880C-9E44C58FB49B}" type="presOf" srcId="{479AFCDD-4B25-45A1-A72C-CA7D9C8BF59C}" destId="{73A09465-794F-4CA8-9843-ADE3CB91F4EB}" srcOrd="0" destOrd="0" presId="urn:microsoft.com/office/officeart/2005/8/layout/architecture"/>
    <dgm:cxn modelId="{93BE73D0-E990-4679-B7C8-800278F71A19}" srcId="{A2068004-752B-4237-B9E0-6E123ED8D81D}" destId="{24684416-2A7C-4EF5-A8CC-207944E5B3CE}" srcOrd="1" destOrd="0" parTransId="{EDD01B2C-E599-46B3-BB87-E6004DC134BB}" sibTransId="{293926BB-7167-4C81-82B0-ABE62C1A703B}"/>
    <dgm:cxn modelId="{495CE8DA-EE2C-40D7-A079-5E4392167B3E}" srcId="{A2068004-752B-4237-B9E0-6E123ED8D81D}" destId="{2E4D3F4A-BDD2-4EEC-962E-A116AF065FB1}" srcOrd="0" destOrd="0" parTransId="{6ADE077E-D687-4461-9DFA-C8302AD8B1E7}" sibTransId="{E5E16A48-9787-460D-BA33-5BC22E310519}"/>
    <dgm:cxn modelId="{9395A2DF-2A3B-4D1D-A5CC-2E6E19D8173D}" type="presOf" srcId="{A2068004-752B-4237-B9E0-6E123ED8D81D}" destId="{E25AD9EB-FC34-4393-B8FB-91C78352DD5A}" srcOrd="0" destOrd="0" presId="urn:microsoft.com/office/officeart/2005/8/layout/architecture"/>
    <dgm:cxn modelId="{9C2D33EC-666F-414B-8539-ABAD6A62D835}" type="presOf" srcId="{2E4D3F4A-BDD2-4EEC-962E-A116AF065FB1}" destId="{2B439A46-EA74-43E9-88BB-A3087E89B266}" srcOrd="0" destOrd="0" presId="urn:microsoft.com/office/officeart/2005/8/layout/architecture"/>
    <dgm:cxn modelId="{1E54C00A-9375-4C10-8B08-285B7FD78283}" type="presParOf" srcId="{73A09465-794F-4CA8-9843-ADE3CB91F4EB}" destId="{0FD10569-69C5-4315-8CCF-7599FCE049EA}" srcOrd="0" destOrd="0" presId="urn:microsoft.com/office/officeart/2005/8/layout/architecture"/>
    <dgm:cxn modelId="{05393684-1262-4137-9AAE-E26D559ABE16}" type="presParOf" srcId="{0FD10569-69C5-4315-8CCF-7599FCE049EA}" destId="{E25AD9EB-FC34-4393-B8FB-91C78352DD5A}" srcOrd="0" destOrd="0" presId="urn:microsoft.com/office/officeart/2005/8/layout/architecture"/>
    <dgm:cxn modelId="{21B6D505-E35A-461F-8A3A-32FD9B4C56D9}" type="presParOf" srcId="{0FD10569-69C5-4315-8CCF-7599FCE049EA}" destId="{0C7E93C3-33A3-4F18-BD47-E2819CBB3CDE}" srcOrd="1" destOrd="0" presId="urn:microsoft.com/office/officeart/2005/8/layout/architecture"/>
    <dgm:cxn modelId="{EF4D7E01-DBF2-43C5-B42E-D401A5F67998}" type="presParOf" srcId="{0FD10569-69C5-4315-8CCF-7599FCE049EA}" destId="{8C822B17-C170-4089-B212-5BE5992DE550}" srcOrd="2" destOrd="0" presId="urn:microsoft.com/office/officeart/2005/8/layout/architecture"/>
    <dgm:cxn modelId="{50117C58-0693-4567-B5D5-A43C7F05D751}" type="presParOf" srcId="{8C822B17-C170-4089-B212-5BE5992DE550}" destId="{C4CCA148-4DA9-49C9-9789-DE3311C7F1EA}" srcOrd="0" destOrd="0" presId="urn:microsoft.com/office/officeart/2005/8/layout/architecture"/>
    <dgm:cxn modelId="{9263882C-A9AF-486A-BC90-7A829D8C56D2}" type="presParOf" srcId="{C4CCA148-4DA9-49C9-9789-DE3311C7F1EA}" destId="{2B439A46-EA74-43E9-88BB-A3087E89B266}" srcOrd="0" destOrd="0" presId="urn:microsoft.com/office/officeart/2005/8/layout/architecture"/>
    <dgm:cxn modelId="{32C4DCB1-0D07-40E1-A5D3-B125E8F73DFA}" type="presParOf" srcId="{C4CCA148-4DA9-49C9-9789-DE3311C7F1EA}" destId="{3C864E7F-8B03-4434-98E4-2DE439C64BEB}" srcOrd="1" destOrd="0" presId="urn:microsoft.com/office/officeart/2005/8/layout/architecture"/>
    <dgm:cxn modelId="{F62CC4BF-94F3-47FB-8F31-32AC16CBFB10}" type="presParOf" srcId="{8C822B17-C170-4089-B212-5BE5992DE550}" destId="{B0052840-6C89-4044-ABD9-7E6C33E2A712}" srcOrd="1" destOrd="0" presId="urn:microsoft.com/office/officeart/2005/8/layout/architecture"/>
    <dgm:cxn modelId="{DC93FEA9-112F-4979-841C-69C61357C2E4}" type="presParOf" srcId="{8C822B17-C170-4089-B212-5BE5992DE550}" destId="{D3125131-B84D-4ADA-8F3C-FB8C25101459}" srcOrd="2" destOrd="0" presId="urn:microsoft.com/office/officeart/2005/8/layout/architecture"/>
    <dgm:cxn modelId="{45210BFF-66F9-4A6E-9AA3-489EA977837B}" type="presParOf" srcId="{D3125131-B84D-4ADA-8F3C-FB8C25101459}" destId="{824B496C-6255-40F8-ACD5-5B219E9D0359}" srcOrd="0" destOrd="0" presId="urn:microsoft.com/office/officeart/2005/8/layout/architecture"/>
    <dgm:cxn modelId="{D73EE14F-7D87-43BE-8843-C989E62DD09C}" type="presParOf" srcId="{D3125131-B84D-4ADA-8F3C-FB8C25101459}" destId="{BA52C719-F4AB-423F-9F12-69F55FFD6684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C820AB1-02E7-4620-8B48-296B88654F45}" type="doc">
      <dgm:prSet loTypeId="urn:microsoft.com/office/officeart/2005/8/layout/architecture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87832F84-EBAD-450C-BCDE-A62C8BF6D246}">
      <dgm:prSet phldrT="[Text]"/>
      <dgm:spPr/>
      <dgm:t>
        <a:bodyPr/>
        <a:lstStyle/>
        <a:p>
          <a:r>
            <a:rPr lang="en-US" dirty="0"/>
            <a:t>Quantum Noise on the Channel</a:t>
          </a:r>
        </a:p>
      </dgm:t>
    </dgm:pt>
    <dgm:pt modelId="{A61693B4-5214-4D58-9C10-A4206DFF7BF9}" type="parTrans" cxnId="{A9FD8A22-F061-47C0-859C-33F73881552D}">
      <dgm:prSet/>
      <dgm:spPr/>
      <dgm:t>
        <a:bodyPr/>
        <a:lstStyle/>
        <a:p>
          <a:endParaRPr lang="en-US"/>
        </a:p>
      </dgm:t>
    </dgm:pt>
    <dgm:pt modelId="{FA8A2012-2B33-4031-97F0-B95B9E75897F}" type="sibTrans" cxnId="{A9FD8A22-F061-47C0-859C-33F73881552D}">
      <dgm:prSet/>
      <dgm:spPr/>
      <dgm:t>
        <a:bodyPr/>
        <a:lstStyle/>
        <a:p>
          <a:endParaRPr lang="en-US"/>
        </a:p>
      </dgm:t>
    </dgm:pt>
    <dgm:pt modelId="{0A282582-3BC8-48C7-A8BE-9D8759980191}">
      <dgm:prSet phldrT="[Text]"/>
      <dgm:spPr/>
      <dgm:t>
        <a:bodyPr/>
        <a:lstStyle/>
        <a:p>
          <a:r>
            <a:rPr lang="en-US" dirty="0"/>
            <a:t>Send Access to Qubits</a:t>
          </a:r>
        </a:p>
      </dgm:t>
    </dgm:pt>
    <dgm:pt modelId="{A967B1D0-E3DA-4B1A-B8F9-F08826D46F5F}" type="parTrans" cxnId="{42A07CA4-E78E-4FF8-88B4-F4F6BC388177}">
      <dgm:prSet/>
      <dgm:spPr/>
      <dgm:t>
        <a:bodyPr/>
        <a:lstStyle/>
        <a:p>
          <a:endParaRPr lang="en-US"/>
        </a:p>
      </dgm:t>
    </dgm:pt>
    <dgm:pt modelId="{38552AD2-6FC2-4854-ACEF-272556482049}" type="sibTrans" cxnId="{42A07CA4-E78E-4FF8-88B4-F4F6BC388177}">
      <dgm:prSet/>
      <dgm:spPr/>
      <dgm:t>
        <a:bodyPr/>
        <a:lstStyle/>
        <a:p>
          <a:endParaRPr lang="en-US"/>
        </a:p>
      </dgm:t>
    </dgm:pt>
    <dgm:pt modelId="{20923486-72FE-4E90-9088-E56EC984C7C5}">
      <dgm:prSet phldrT="[Text]"/>
      <dgm:spPr/>
      <dgm:t>
        <a:bodyPr/>
        <a:lstStyle/>
        <a:p>
          <a:r>
            <a:rPr lang="en-US" dirty="0"/>
            <a:t>Receive Access to Qubits</a:t>
          </a:r>
        </a:p>
      </dgm:t>
    </dgm:pt>
    <dgm:pt modelId="{BE635436-5FE8-4F3F-951D-107E70F69843}" type="parTrans" cxnId="{E6419902-7E17-47AB-A7DB-3016657AC723}">
      <dgm:prSet/>
      <dgm:spPr/>
      <dgm:t>
        <a:bodyPr/>
        <a:lstStyle/>
        <a:p>
          <a:endParaRPr lang="en-US"/>
        </a:p>
      </dgm:t>
    </dgm:pt>
    <dgm:pt modelId="{CE7B10EB-7058-414E-B835-FA8F50AEC423}" type="sibTrans" cxnId="{E6419902-7E17-47AB-A7DB-3016657AC723}">
      <dgm:prSet/>
      <dgm:spPr/>
      <dgm:t>
        <a:bodyPr/>
        <a:lstStyle/>
        <a:p>
          <a:endParaRPr lang="en-US"/>
        </a:p>
      </dgm:t>
    </dgm:pt>
    <dgm:pt modelId="{DBB463C8-C25D-424A-81FE-4DEE6873052C}" type="pres">
      <dgm:prSet presAssocID="{0C820AB1-02E7-4620-8B48-296B88654F4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CD47778-8523-4853-B21D-17E86A1BA15C}" type="pres">
      <dgm:prSet presAssocID="{87832F84-EBAD-450C-BCDE-A62C8BF6D246}" presName="vertOne" presStyleCnt="0"/>
      <dgm:spPr/>
    </dgm:pt>
    <dgm:pt modelId="{89F860E2-9D75-4364-BD00-A110EBD7E5CD}" type="pres">
      <dgm:prSet presAssocID="{87832F84-EBAD-450C-BCDE-A62C8BF6D246}" presName="txOne" presStyleLbl="node0" presStyleIdx="0" presStyleCnt="3">
        <dgm:presLayoutVars>
          <dgm:chPref val="3"/>
        </dgm:presLayoutVars>
      </dgm:prSet>
      <dgm:spPr/>
    </dgm:pt>
    <dgm:pt modelId="{8E826A07-5AD4-4401-8EE5-09DF80BA5F6A}" type="pres">
      <dgm:prSet presAssocID="{87832F84-EBAD-450C-BCDE-A62C8BF6D246}" presName="horzOne" presStyleCnt="0"/>
      <dgm:spPr/>
    </dgm:pt>
    <dgm:pt modelId="{07F545B4-D45F-453C-A3AA-6E9754C7188F}" type="pres">
      <dgm:prSet presAssocID="{FA8A2012-2B33-4031-97F0-B95B9E75897F}" presName="sibSpaceOne" presStyleCnt="0"/>
      <dgm:spPr/>
    </dgm:pt>
    <dgm:pt modelId="{7FFDA861-4BF1-4FF8-A719-3615AE8E14BE}" type="pres">
      <dgm:prSet presAssocID="{0A282582-3BC8-48C7-A8BE-9D8759980191}" presName="vertOne" presStyleCnt="0"/>
      <dgm:spPr/>
    </dgm:pt>
    <dgm:pt modelId="{294C6CEB-2F5F-42D8-87FF-73453EC674C3}" type="pres">
      <dgm:prSet presAssocID="{0A282582-3BC8-48C7-A8BE-9D8759980191}" presName="txOne" presStyleLbl="node0" presStyleIdx="1" presStyleCnt="3">
        <dgm:presLayoutVars>
          <dgm:chPref val="3"/>
        </dgm:presLayoutVars>
      </dgm:prSet>
      <dgm:spPr/>
    </dgm:pt>
    <dgm:pt modelId="{D266CA99-80A4-4555-B16C-BBD5C257C6B9}" type="pres">
      <dgm:prSet presAssocID="{0A282582-3BC8-48C7-A8BE-9D8759980191}" presName="horzOne" presStyleCnt="0"/>
      <dgm:spPr/>
    </dgm:pt>
    <dgm:pt modelId="{B9AADDE4-943E-4CA7-92F0-5436BA03FE06}" type="pres">
      <dgm:prSet presAssocID="{38552AD2-6FC2-4854-ACEF-272556482049}" presName="sibSpaceOne" presStyleCnt="0"/>
      <dgm:spPr/>
    </dgm:pt>
    <dgm:pt modelId="{E88CB8BD-73C4-46EE-B1DD-A44CC75BC676}" type="pres">
      <dgm:prSet presAssocID="{20923486-72FE-4E90-9088-E56EC984C7C5}" presName="vertOne" presStyleCnt="0"/>
      <dgm:spPr/>
    </dgm:pt>
    <dgm:pt modelId="{E3F51D4F-AF24-44F3-B8A4-01B562C10C5E}" type="pres">
      <dgm:prSet presAssocID="{20923486-72FE-4E90-9088-E56EC984C7C5}" presName="txOne" presStyleLbl="node0" presStyleIdx="2" presStyleCnt="3">
        <dgm:presLayoutVars>
          <dgm:chPref val="3"/>
        </dgm:presLayoutVars>
      </dgm:prSet>
      <dgm:spPr/>
    </dgm:pt>
    <dgm:pt modelId="{91342405-26D7-40DD-ABBF-0337462824E7}" type="pres">
      <dgm:prSet presAssocID="{20923486-72FE-4E90-9088-E56EC984C7C5}" presName="horzOne" presStyleCnt="0"/>
      <dgm:spPr/>
    </dgm:pt>
  </dgm:ptLst>
  <dgm:cxnLst>
    <dgm:cxn modelId="{E6419902-7E17-47AB-A7DB-3016657AC723}" srcId="{0C820AB1-02E7-4620-8B48-296B88654F45}" destId="{20923486-72FE-4E90-9088-E56EC984C7C5}" srcOrd="2" destOrd="0" parTransId="{BE635436-5FE8-4F3F-951D-107E70F69843}" sibTransId="{CE7B10EB-7058-414E-B835-FA8F50AEC423}"/>
    <dgm:cxn modelId="{8553BE1A-670A-43F9-BDD0-49BA252C7411}" type="presOf" srcId="{20923486-72FE-4E90-9088-E56EC984C7C5}" destId="{E3F51D4F-AF24-44F3-B8A4-01B562C10C5E}" srcOrd="0" destOrd="0" presId="urn:microsoft.com/office/officeart/2005/8/layout/architecture"/>
    <dgm:cxn modelId="{A9FD8A22-F061-47C0-859C-33F73881552D}" srcId="{0C820AB1-02E7-4620-8B48-296B88654F45}" destId="{87832F84-EBAD-450C-BCDE-A62C8BF6D246}" srcOrd="0" destOrd="0" parTransId="{A61693B4-5214-4D58-9C10-A4206DFF7BF9}" sibTransId="{FA8A2012-2B33-4031-97F0-B95B9E75897F}"/>
    <dgm:cxn modelId="{F7206B36-249C-414A-B5C1-83C9A919E6FF}" type="presOf" srcId="{0A282582-3BC8-48C7-A8BE-9D8759980191}" destId="{294C6CEB-2F5F-42D8-87FF-73453EC674C3}" srcOrd="0" destOrd="0" presId="urn:microsoft.com/office/officeart/2005/8/layout/architecture"/>
    <dgm:cxn modelId="{6DDCF983-017F-43CB-B3D3-B893FE5121EB}" type="presOf" srcId="{87832F84-EBAD-450C-BCDE-A62C8BF6D246}" destId="{89F860E2-9D75-4364-BD00-A110EBD7E5CD}" srcOrd="0" destOrd="0" presId="urn:microsoft.com/office/officeart/2005/8/layout/architecture"/>
    <dgm:cxn modelId="{42A07CA4-E78E-4FF8-88B4-F4F6BC388177}" srcId="{0C820AB1-02E7-4620-8B48-296B88654F45}" destId="{0A282582-3BC8-48C7-A8BE-9D8759980191}" srcOrd="1" destOrd="0" parTransId="{A967B1D0-E3DA-4B1A-B8F9-F08826D46F5F}" sibTransId="{38552AD2-6FC2-4854-ACEF-272556482049}"/>
    <dgm:cxn modelId="{B54808B7-012B-414D-95D5-E9FD0281A054}" type="presOf" srcId="{0C820AB1-02E7-4620-8B48-296B88654F45}" destId="{DBB463C8-C25D-424A-81FE-4DEE6873052C}" srcOrd="0" destOrd="0" presId="urn:microsoft.com/office/officeart/2005/8/layout/architecture"/>
    <dgm:cxn modelId="{3FBD63B8-C828-4C37-ABAA-2D45153BEBE0}" type="presParOf" srcId="{DBB463C8-C25D-424A-81FE-4DEE6873052C}" destId="{ACD47778-8523-4853-B21D-17E86A1BA15C}" srcOrd="0" destOrd="0" presId="urn:microsoft.com/office/officeart/2005/8/layout/architecture"/>
    <dgm:cxn modelId="{28BE80C9-0A68-419A-9D6C-EEA8254AE8BF}" type="presParOf" srcId="{ACD47778-8523-4853-B21D-17E86A1BA15C}" destId="{89F860E2-9D75-4364-BD00-A110EBD7E5CD}" srcOrd="0" destOrd="0" presId="urn:microsoft.com/office/officeart/2005/8/layout/architecture"/>
    <dgm:cxn modelId="{C29443D4-43AB-4A8A-AECB-F1C7B746837A}" type="presParOf" srcId="{ACD47778-8523-4853-B21D-17E86A1BA15C}" destId="{8E826A07-5AD4-4401-8EE5-09DF80BA5F6A}" srcOrd="1" destOrd="0" presId="urn:microsoft.com/office/officeart/2005/8/layout/architecture"/>
    <dgm:cxn modelId="{34B27150-0896-4166-B7E6-6B63FB5DEC8E}" type="presParOf" srcId="{DBB463C8-C25D-424A-81FE-4DEE6873052C}" destId="{07F545B4-D45F-453C-A3AA-6E9754C7188F}" srcOrd="1" destOrd="0" presId="urn:microsoft.com/office/officeart/2005/8/layout/architecture"/>
    <dgm:cxn modelId="{71141DFD-B734-440C-AAF4-0E5E45765E63}" type="presParOf" srcId="{DBB463C8-C25D-424A-81FE-4DEE6873052C}" destId="{7FFDA861-4BF1-4FF8-A719-3615AE8E14BE}" srcOrd="2" destOrd="0" presId="urn:microsoft.com/office/officeart/2005/8/layout/architecture"/>
    <dgm:cxn modelId="{867BAC27-4CC8-488B-854E-15B705485EB3}" type="presParOf" srcId="{7FFDA861-4BF1-4FF8-A719-3615AE8E14BE}" destId="{294C6CEB-2F5F-42D8-87FF-73453EC674C3}" srcOrd="0" destOrd="0" presId="urn:microsoft.com/office/officeart/2005/8/layout/architecture"/>
    <dgm:cxn modelId="{ECEDD83A-E881-4E50-9BCF-AE3E0D58121B}" type="presParOf" srcId="{7FFDA861-4BF1-4FF8-A719-3615AE8E14BE}" destId="{D266CA99-80A4-4555-B16C-BBD5C257C6B9}" srcOrd="1" destOrd="0" presId="urn:microsoft.com/office/officeart/2005/8/layout/architecture"/>
    <dgm:cxn modelId="{4A68963B-FB84-4ED6-A25F-362ED997C674}" type="presParOf" srcId="{DBB463C8-C25D-424A-81FE-4DEE6873052C}" destId="{B9AADDE4-943E-4CA7-92F0-5436BA03FE06}" srcOrd="3" destOrd="0" presId="urn:microsoft.com/office/officeart/2005/8/layout/architecture"/>
    <dgm:cxn modelId="{A8E2582B-A6B8-47C3-B805-76B0EE22ABBC}" type="presParOf" srcId="{DBB463C8-C25D-424A-81FE-4DEE6873052C}" destId="{E88CB8BD-73C4-46EE-B1DD-A44CC75BC676}" srcOrd="4" destOrd="0" presId="urn:microsoft.com/office/officeart/2005/8/layout/architecture"/>
    <dgm:cxn modelId="{556635E7-AB40-4A5F-A661-5AF698D8CA14}" type="presParOf" srcId="{E88CB8BD-73C4-46EE-B1DD-A44CC75BC676}" destId="{E3F51D4F-AF24-44F3-B8A4-01B562C10C5E}" srcOrd="0" destOrd="0" presId="urn:microsoft.com/office/officeart/2005/8/layout/architecture"/>
    <dgm:cxn modelId="{81DD81A8-80DB-4E1B-B841-861932094D9B}" type="presParOf" srcId="{E88CB8BD-73C4-46EE-B1DD-A44CC75BC676}" destId="{91342405-26D7-40DD-ABBF-0337462824E7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BD218-FA13-4930-9104-4D5E4E8BB4AA}">
      <dsp:nvSpPr>
        <dsp:cNvPr id="0" name=""/>
        <dsp:cNvSpPr/>
      </dsp:nvSpPr>
      <dsp:spPr>
        <a:xfrm rot="10800000">
          <a:off x="3750037" y="0"/>
          <a:ext cx="727976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email</a:t>
          </a:r>
        </a:p>
      </dsp:txBody>
      <dsp:txXfrm rot="10800000">
        <a:off x="4500074" y="0"/>
        <a:ext cx="6529730" cy="735647"/>
      </dsp:txXfrm>
    </dsp:sp>
    <dsp:sp modelId="{F85CDF10-39C2-46A2-8391-0CE436FA199A}">
      <dsp:nvSpPr>
        <dsp:cNvPr id="0" name=""/>
        <dsp:cNvSpPr/>
      </dsp:nvSpPr>
      <dsp:spPr>
        <a:xfrm>
          <a:off x="3000146" y="0"/>
          <a:ext cx="1500073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3000146" y="0"/>
        <a:ext cx="1500073" cy="735647"/>
      </dsp:txXfrm>
    </dsp:sp>
    <dsp:sp modelId="{4FE0F4E2-F7E6-431D-A47D-1291F4AFB752}">
      <dsp:nvSpPr>
        <dsp:cNvPr id="0" name=""/>
        <dsp:cNvSpPr/>
      </dsp:nvSpPr>
      <dsp:spPr>
        <a:xfrm rot="10800000">
          <a:off x="4500219" y="735647"/>
          <a:ext cx="652973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1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TCP / UDP</a:t>
          </a:r>
        </a:p>
      </dsp:txBody>
      <dsp:txXfrm rot="10800000">
        <a:off x="5250256" y="735647"/>
        <a:ext cx="5779693" cy="735647"/>
      </dsp:txXfrm>
    </dsp:sp>
    <dsp:sp modelId="{FC6F584A-AD0E-4730-998D-8ABD404CE799}">
      <dsp:nvSpPr>
        <dsp:cNvPr id="0" name=""/>
        <dsp:cNvSpPr/>
      </dsp:nvSpPr>
      <dsp:spPr>
        <a:xfrm>
          <a:off x="2250109" y="735647"/>
          <a:ext cx="3000146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1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Transport</a:t>
          </a:r>
        </a:p>
      </dsp:txBody>
      <dsp:txXfrm>
        <a:off x="2775135" y="735647"/>
        <a:ext cx="1950095" cy="735647"/>
      </dsp:txXfrm>
    </dsp:sp>
    <dsp:sp modelId="{5C850DA3-F584-4D70-A6C2-F995F4B06604}">
      <dsp:nvSpPr>
        <dsp:cNvPr id="0" name=""/>
        <dsp:cNvSpPr/>
      </dsp:nvSpPr>
      <dsp:spPr>
        <a:xfrm rot="10800000">
          <a:off x="5250256" y="1471295"/>
          <a:ext cx="5779693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2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IP</a:t>
          </a:r>
        </a:p>
      </dsp:txBody>
      <dsp:txXfrm rot="10800000">
        <a:off x="6000292" y="1471295"/>
        <a:ext cx="5029657" cy="735647"/>
      </dsp:txXfrm>
    </dsp:sp>
    <dsp:sp modelId="{BAB99F91-EF47-40CC-9F92-817473FFE42C}">
      <dsp:nvSpPr>
        <dsp:cNvPr id="0" name=""/>
        <dsp:cNvSpPr/>
      </dsp:nvSpPr>
      <dsp:spPr>
        <a:xfrm>
          <a:off x="1500073" y="1471295"/>
          <a:ext cx="4500219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2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Network</a:t>
          </a:r>
        </a:p>
      </dsp:txBody>
      <dsp:txXfrm>
        <a:off x="2287611" y="1471295"/>
        <a:ext cx="2925142" cy="735647"/>
      </dsp:txXfrm>
    </dsp:sp>
    <dsp:sp modelId="{93C0EA17-526D-4930-9A43-5039BB418FFA}">
      <dsp:nvSpPr>
        <dsp:cNvPr id="0" name=""/>
        <dsp:cNvSpPr/>
      </dsp:nvSpPr>
      <dsp:spPr>
        <a:xfrm rot="10800000">
          <a:off x="6000292" y="2206942"/>
          <a:ext cx="502965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3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MAC</a:t>
          </a:r>
        </a:p>
      </dsp:txBody>
      <dsp:txXfrm rot="10800000">
        <a:off x="6750329" y="2206942"/>
        <a:ext cx="4279620" cy="735647"/>
      </dsp:txXfrm>
    </dsp:sp>
    <dsp:sp modelId="{93DC5666-91A6-4E83-980C-CD12F0C69674}">
      <dsp:nvSpPr>
        <dsp:cNvPr id="0" name=""/>
        <dsp:cNvSpPr/>
      </dsp:nvSpPr>
      <dsp:spPr>
        <a:xfrm>
          <a:off x="750036" y="2206942"/>
          <a:ext cx="6000292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3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Link</a:t>
          </a:r>
        </a:p>
      </dsp:txBody>
      <dsp:txXfrm>
        <a:off x="1800087" y="2206942"/>
        <a:ext cx="3900190" cy="735647"/>
      </dsp:txXfrm>
    </dsp:sp>
    <dsp:sp modelId="{33F915BE-73F4-4051-B276-92E72B942D8C}">
      <dsp:nvSpPr>
        <dsp:cNvPr id="0" name=""/>
        <dsp:cNvSpPr/>
      </dsp:nvSpPr>
      <dsp:spPr>
        <a:xfrm rot="10800000">
          <a:off x="6750329" y="2942590"/>
          <a:ext cx="427962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6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Optical Fiber</a:t>
          </a:r>
        </a:p>
      </dsp:txBody>
      <dsp:txXfrm rot="10800000">
        <a:off x="7500365" y="2942590"/>
        <a:ext cx="3529584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7500365" cy="735647"/>
        </a:xfrm>
        <a:prstGeom prst="trapezoid">
          <a:avLst>
            <a:gd name="adj" fmla="val 101956"/>
          </a:avLst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Physical</a:t>
          </a:r>
        </a:p>
      </dsp:txBody>
      <dsp:txXfrm>
        <a:off x="1312564" y="2942590"/>
        <a:ext cx="4875237" cy="7356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BD218-FA13-4930-9104-4D5E4E8BB4AA}">
      <dsp:nvSpPr>
        <dsp:cNvPr id="0" name=""/>
        <dsp:cNvSpPr/>
      </dsp:nvSpPr>
      <dsp:spPr>
        <a:xfrm rot="10800000">
          <a:off x="3750182" y="9526"/>
          <a:ext cx="727976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qmail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Multi-party computation</a:t>
          </a:r>
        </a:p>
      </dsp:txBody>
      <dsp:txXfrm rot="10800000">
        <a:off x="4500219" y="9526"/>
        <a:ext cx="6529730" cy="735647"/>
      </dsp:txXfrm>
    </dsp:sp>
    <dsp:sp modelId="{F85CDF10-39C2-46A2-8391-0CE436FA199A}">
      <dsp:nvSpPr>
        <dsp:cNvPr id="0" name=""/>
        <dsp:cNvSpPr/>
      </dsp:nvSpPr>
      <dsp:spPr>
        <a:xfrm>
          <a:off x="3000146" y="0"/>
          <a:ext cx="1500073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Application</a:t>
          </a:r>
        </a:p>
      </dsp:txBody>
      <dsp:txXfrm>
        <a:off x="3000146" y="0"/>
        <a:ext cx="1500073" cy="735647"/>
      </dsp:txXfrm>
    </dsp:sp>
    <dsp:sp modelId="{4FE0F4E2-F7E6-431D-A47D-1291F4AFB752}">
      <dsp:nvSpPr>
        <dsp:cNvPr id="0" name=""/>
        <dsp:cNvSpPr/>
      </dsp:nvSpPr>
      <dsp:spPr>
        <a:xfrm rot="10800000">
          <a:off x="4500219" y="735647"/>
          <a:ext cx="652973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75784"/>
              <a:satOff val="-5704"/>
              <a:lumOff val="753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5250256" y="735647"/>
        <a:ext cx="5779693" cy="735647"/>
      </dsp:txXfrm>
    </dsp:sp>
    <dsp:sp modelId="{FC6F584A-AD0E-4730-998D-8ABD404CE799}">
      <dsp:nvSpPr>
        <dsp:cNvPr id="0" name=""/>
        <dsp:cNvSpPr/>
      </dsp:nvSpPr>
      <dsp:spPr>
        <a:xfrm>
          <a:off x="2250109" y="735647"/>
          <a:ext cx="3000146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75784"/>
            <a:satOff val="-5704"/>
            <a:lumOff val="753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Transport</a:t>
          </a:r>
        </a:p>
      </dsp:txBody>
      <dsp:txXfrm>
        <a:off x="2775135" y="735647"/>
        <a:ext cx="1950095" cy="735647"/>
      </dsp:txXfrm>
    </dsp:sp>
    <dsp:sp modelId="{5C850DA3-F584-4D70-A6C2-F995F4B06604}">
      <dsp:nvSpPr>
        <dsp:cNvPr id="0" name=""/>
        <dsp:cNvSpPr/>
      </dsp:nvSpPr>
      <dsp:spPr>
        <a:xfrm rot="10800000">
          <a:off x="5250256" y="1471295"/>
          <a:ext cx="5779693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151567"/>
              <a:satOff val="-11407"/>
              <a:lumOff val="150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6000292" y="1471295"/>
        <a:ext cx="5029657" cy="735647"/>
      </dsp:txXfrm>
    </dsp:sp>
    <dsp:sp modelId="{BAB99F91-EF47-40CC-9F92-817473FFE42C}">
      <dsp:nvSpPr>
        <dsp:cNvPr id="0" name=""/>
        <dsp:cNvSpPr/>
      </dsp:nvSpPr>
      <dsp:spPr>
        <a:xfrm>
          <a:off x="1500073" y="1471295"/>
          <a:ext cx="4500219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151567"/>
            <a:satOff val="-11407"/>
            <a:lumOff val="15071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Network</a:t>
          </a:r>
        </a:p>
      </dsp:txBody>
      <dsp:txXfrm>
        <a:off x="2287611" y="1471295"/>
        <a:ext cx="2925142" cy="735647"/>
      </dsp:txXfrm>
    </dsp:sp>
    <dsp:sp modelId="{93C0EA17-526D-4930-9A43-5039BB418FFA}">
      <dsp:nvSpPr>
        <dsp:cNvPr id="0" name=""/>
        <dsp:cNvSpPr/>
      </dsp:nvSpPr>
      <dsp:spPr>
        <a:xfrm rot="10800000">
          <a:off x="6000292" y="2206942"/>
          <a:ext cx="5029657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227351"/>
              <a:satOff val="-17111"/>
              <a:lumOff val="2260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6750329" y="2206942"/>
        <a:ext cx="4279620" cy="735647"/>
      </dsp:txXfrm>
    </dsp:sp>
    <dsp:sp modelId="{93DC5666-91A6-4E83-980C-CD12F0C69674}">
      <dsp:nvSpPr>
        <dsp:cNvPr id="0" name=""/>
        <dsp:cNvSpPr/>
      </dsp:nvSpPr>
      <dsp:spPr>
        <a:xfrm>
          <a:off x="750036" y="2206942"/>
          <a:ext cx="6000292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227351"/>
            <a:satOff val="-17111"/>
            <a:lumOff val="2260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Link</a:t>
          </a:r>
        </a:p>
      </dsp:txBody>
      <dsp:txXfrm>
        <a:off x="1800087" y="2206942"/>
        <a:ext cx="3900190" cy="735647"/>
      </dsp:txXfrm>
    </dsp:sp>
    <dsp:sp modelId="{33F915BE-73F4-4051-B276-92E72B942D8C}">
      <dsp:nvSpPr>
        <dsp:cNvPr id="0" name=""/>
        <dsp:cNvSpPr/>
      </dsp:nvSpPr>
      <dsp:spPr>
        <a:xfrm rot="10800000">
          <a:off x="6750329" y="2942590"/>
          <a:ext cx="4279620" cy="735647"/>
        </a:xfrm>
        <a:prstGeom prst="nonIsoscelesTrapezoid">
          <a:avLst>
            <a:gd name="adj1" fmla="val 0"/>
            <a:gd name="adj2" fmla="val 101956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shade val="80000"/>
              <a:hueOff val="303135"/>
              <a:satOff val="-22815"/>
              <a:lumOff val="301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 rot="10800000">
        <a:off x="7500365" y="2942590"/>
        <a:ext cx="3529584" cy="735647"/>
      </dsp:txXfrm>
    </dsp:sp>
    <dsp:sp modelId="{3B0EB17F-EC52-4B69-B3FD-0828D8B51AD9}">
      <dsp:nvSpPr>
        <dsp:cNvPr id="0" name=""/>
        <dsp:cNvSpPr/>
      </dsp:nvSpPr>
      <dsp:spPr>
        <a:xfrm>
          <a:off x="0" y="2942590"/>
          <a:ext cx="7500365" cy="735647"/>
        </a:xfrm>
        <a:prstGeom prst="trapezoid">
          <a:avLst>
            <a:gd name="adj" fmla="val 101956"/>
          </a:avLst>
        </a:prstGeom>
        <a:solidFill>
          <a:schemeClr val="accent3">
            <a:shade val="80000"/>
            <a:hueOff val="303135"/>
            <a:satOff val="-22815"/>
            <a:lumOff val="3014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Physical</a:t>
          </a:r>
        </a:p>
      </dsp:txBody>
      <dsp:txXfrm>
        <a:off x="1312564" y="2942590"/>
        <a:ext cx="4875237" cy="7356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AD9EB-FC34-4393-B8FB-91C78352DD5A}">
      <dsp:nvSpPr>
        <dsp:cNvPr id="0" name=""/>
        <dsp:cNvSpPr/>
      </dsp:nvSpPr>
      <dsp:spPr>
        <a:xfrm>
          <a:off x="3503" y="1650846"/>
          <a:ext cx="9484861" cy="140619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Peer 2 Peer</a:t>
          </a:r>
        </a:p>
      </dsp:txBody>
      <dsp:txXfrm>
        <a:off x="44689" y="1692032"/>
        <a:ext cx="9402489" cy="1323821"/>
      </dsp:txXfrm>
    </dsp:sp>
    <dsp:sp modelId="{2B439A46-EA74-43E9-88BB-A3087E89B266}">
      <dsp:nvSpPr>
        <dsp:cNvPr id="0" name=""/>
        <dsp:cNvSpPr/>
      </dsp:nvSpPr>
      <dsp:spPr>
        <a:xfrm>
          <a:off x="3503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Send </a:t>
          </a:r>
          <a:r>
            <a:rPr lang="en-US" sz="4700" kern="1200" dirty="0" err="1"/>
            <a:t>statevector</a:t>
          </a:r>
          <a:endParaRPr lang="en-US" sz="4700" kern="1200" dirty="0"/>
        </a:p>
      </dsp:txBody>
      <dsp:txXfrm>
        <a:off x="44689" y="41348"/>
        <a:ext cx="4468905" cy="1323821"/>
      </dsp:txXfrm>
    </dsp:sp>
    <dsp:sp modelId="{824B496C-6255-40F8-ACD5-5B219E9D0359}">
      <dsp:nvSpPr>
        <dsp:cNvPr id="0" name=""/>
        <dsp:cNvSpPr/>
      </dsp:nvSpPr>
      <dsp:spPr>
        <a:xfrm>
          <a:off x="4937088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Send circuit</a:t>
          </a:r>
        </a:p>
      </dsp:txBody>
      <dsp:txXfrm>
        <a:off x="4978274" y="41348"/>
        <a:ext cx="4468905" cy="13238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F860E2-9D75-4364-BD00-A110EBD7E5CD}">
      <dsp:nvSpPr>
        <dsp:cNvPr id="0" name=""/>
        <dsp:cNvSpPr/>
      </dsp:nvSpPr>
      <dsp:spPr>
        <a:xfrm>
          <a:off x="7026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Close Channel</a:t>
          </a:r>
        </a:p>
      </dsp:txBody>
      <dsp:txXfrm>
        <a:off x="46617" y="39591"/>
        <a:ext cx="2761890" cy="1272541"/>
      </dsp:txXfrm>
    </dsp:sp>
    <dsp:sp modelId="{294C6CEB-2F5F-42D8-87FF-73453EC674C3}">
      <dsp:nvSpPr>
        <dsp:cNvPr id="0" name=""/>
        <dsp:cNvSpPr/>
      </dsp:nvSpPr>
      <dsp:spPr>
        <a:xfrm>
          <a:off x="3325398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Send Qubits</a:t>
          </a:r>
        </a:p>
      </dsp:txBody>
      <dsp:txXfrm>
        <a:off x="3364989" y="39591"/>
        <a:ext cx="2761890" cy="1272541"/>
      </dsp:txXfrm>
    </dsp:sp>
    <dsp:sp modelId="{E3F51D4F-AF24-44F3-B8A4-01B562C10C5E}">
      <dsp:nvSpPr>
        <dsp:cNvPr id="0" name=""/>
        <dsp:cNvSpPr/>
      </dsp:nvSpPr>
      <dsp:spPr>
        <a:xfrm>
          <a:off x="6643770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Receive Qubits</a:t>
          </a:r>
        </a:p>
      </dsp:txBody>
      <dsp:txXfrm>
        <a:off x="6683361" y="39591"/>
        <a:ext cx="2761890" cy="127254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AD9EB-FC34-4393-B8FB-91C78352DD5A}">
      <dsp:nvSpPr>
        <dsp:cNvPr id="0" name=""/>
        <dsp:cNvSpPr/>
      </dsp:nvSpPr>
      <dsp:spPr>
        <a:xfrm>
          <a:off x="3503" y="1650846"/>
          <a:ext cx="9484861" cy="140619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marL="0" lvl="0" indent="0" algn="ctr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Server &amp; clients</a:t>
          </a:r>
        </a:p>
      </dsp:txBody>
      <dsp:txXfrm>
        <a:off x="44689" y="1692032"/>
        <a:ext cx="9402489" cy="1323821"/>
      </dsp:txXfrm>
    </dsp:sp>
    <dsp:sp modelId="{2B439A46-EA74-43E9-88BB-A3087E89B266}">
      <dsp:nvSpPr>
        <dsp:cNvPr id="0" name=""/>
        <dsp:cNvSpPr/>
      </dsp:nvSpPr>
      <dsp:spPr>
        <a:xfrm>
          <a:off x="3503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Restrict access to Qubits</a:t>
          </a:r>
        </a:p>
      </dsp:txBody>
      <dsp:txXfrm>
        <a:off x="44689" y="41348"/>
        <a:ext cx="4468905" cy="1323821"/>
      </dsp:txXfrm>
    </dsp:sp>
    <dsp:sp modelId="{824B496C-6255-40F8-ACD5-5B219E9D0359}">
      <dsp:nvSpPr>
        <dsp:cNvPr id="0" name=""/>
        <dsp:cNvSpPr/>
      </dsp:nvSpPr>
      <dsp:spPr>
        <a:xfrm>
          <a:off x="4937088" y="162"/>
          <a:ext cx="4551277" cy="140619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Send instructions, </a:t>
          </a:r>
        </a:p>
      </dsp:txBody>
      <dsp:txXfrm>
        <a:off x="4978274" y="41348"/>
        <a:ext cx="4468905" cy="13238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F860E2-9D75-4364-BD00-A110EBD7E5CD}">
      <dsp:nvSpPr>
        <dsp:cNvPr id="0" name=""/>
        <dsp:cNvSpPr/>
      </dsp:nvSpPr>
      <dsp:spPr>
        <a:xfrm>
          <a:off x="7026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Quantum Noise on the Channel</a:t>
          </a:r>
        </a:p>
      </dsp:txBody>
      <dsp:txXfrm>
        <a:off x="46617" y="39591"/>
        <a:ext cx="2761890" cy="1272541"/>
      </dsp:txXfrm>
    </dsp:sp>
    <dsp:sp modelId="{294C6CEB-2F5F-42D8-87FF-73453EC674C3}">
      <dsp:nvSpPr>
        <dsp:cNvPr id="0" name=""/>
        <dsp:cNvSpPr/>
      </dsp:nvSpPr>
      <dsp:spPr>
        <a:xfrm>
          <a:off x="3325398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Send Access to Qubits</a:t>
          </a:r>
        </a:p>
      </dsp:txBody>
      <dsp:txXfrm>
        <a:off x="3364989" y="39591"/>
        <a:ext cx="2761890" cy="1272541"/>
      </dsp:txXfrm>
    </dsp:sp>
    <dsp:sp modelId="{E3F51D4F-AF24-44F3-B8A4-01B562C10C5E}">
      <dsp:nvSpPr>
        <dsp:cNvPr id="0" name=""/>
        <dsp:cNvSpPr/>
      </dsp:nvSpPr>
      <dsp:spPr>
        <a:xfrm>
          <a:off x="6643770" y="0"/>
          <a:ext cx="2841072" cy="135172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Receive Access to Qubits</a:t>
          </a:r>
        </a:p>
      </dsp:txBody>
      <dsp:txXfrm>
        <a:off x="6683361" y="39591"/>
        <a:ext cx="2761890" cy="1272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B1B9D-5FD8-46B1-A173-F00497598741}" type="datetimeFigureOut">
              <a:rPr lang="en-US" smtClean="0"/>
              <a:t>9/14/2019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42BC-A7BD-4276-975D-6351998F7C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AE93B-7C5E-4ABE-892D-DCDC672C6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623EC-5A66-4A37-9707-3CC6AFAB3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82A35-E569-4BE2-AC26-CFA98EE4C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1F956-2CC4-4D31-B1F0-441A25F7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D6F9A-EF32-4BA2-8577-0DD77EAA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166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88FFD-9A04-4C27-BB91-A85416678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3A7CE2-5410-41E1-9D33-BB4C4ABFE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13B3D-CC8E-470D-99A1-21463E884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ED15C-0EE7-480C-852E-10FE4A0C9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137CE-5BE4-42A5-B024-374BC50AC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863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C15A2E-C3E6-4E06-AF85-6623F5FB5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B2E9F-B4B3-477A-82A1-3781754BE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4893C-27EA-496E-A614-1A33F7B53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C7C8B-3F18-48BB-9953-45D788943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42575-E86C-4CAD-A91E-A45A7B89B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492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4" y="285750"/>
            <a:ext cx="12193588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sz="1800"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930" y="1828800"/>
            <a:ext cx="9756141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931" y="5029200"/>
            <a:ext cx="7850644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1359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675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931" y="3429001"/>
            <a:ext cx="9756141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466" y="685802"/>
            <a:ext cx="7855109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449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60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4110" y="1828800"/>
            <a:ext cx="4709961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60763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931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3685" y="1828800"/>
            <a:ext cx="4710387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3685" y="2743201"/>
            <a:ext cx="4710387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802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3179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72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7342" y="685800"/>
            <a:ext cx="5640269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742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9932C-BBF7-4F03-922A-1DEFCA86F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54F37-2C76-452E-B6A8-16247DF7A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D05AC-FD7B-46E6-AC48-53C4F074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6B646-69DC-461F-A173-65FC8F8DD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381FB-8577-4A4F-AF53-53B2CFF46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550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518136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391" y="685800"/>
            <a:ext cx="3887212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7341" y="685800"/>
            <a:ext cx="5640269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391" y="4876800"/>
            <a:ext cx="3887212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198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2706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85800"/>
            <a:ext cx="213487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930" y="685800"/>
            <a:ext cx="7418070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9/14/2019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37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3442AB9-C8CA-420F-B42A-18C2D699071B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6845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84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4054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0096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415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103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8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14ACC-53EA-4521-AFA8-1BDEAD7BD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9ACCF4-DA1A-412E-A87E-DA907A9DD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EE9B9-6502-45BE-82D5-0CE154EAE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EEE4F-EA2D-4584-9DE7-EC300D9E7B0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12DB2-242E-4AA4-8542-4858D0509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6AFD2-081D-47C3-BC4C-56C498ADB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3165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2623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949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5569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8071AC1-DFE2-4CEB-A839-7F430962ACC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31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B54B3-3564-446D-90B3-B507747E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40AE7-E5E1-42F9-A37A-0A26EE8D60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089C6-D223-4CA4-A2A8-F6AC636A7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8C780-C821-407B-B20A-BF5DFEE04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F61594-EF55-428D-8CB6-5CEC9401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E5CCA-D1FF-4DEA-9C55-1CDC15F4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0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93583-B05F-44BA-9343-2C828F48F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A46F4-A20F-446A-97CA-227299CCF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6128FC-1F49-4CDC-8551-80FCA783A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48381D-9214-414D-A2BE-BA7F65D8D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165951-8720-4256-87B8-4798045FB5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4E5-855E-4527-BA69-0D7BC4448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19ABF-14EA-4975-AAE0-FF1A05F0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66AF48-3B90-4E19-8AB1-7D25E9EA4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746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B69BD-F3EE-4642-9E67-20CD99E4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E7924E-8271-433A-B30A-9C3C56AEA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7EA03-1AA7-4129-967F-79E62E5C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FCECDF-B138-4C32-A4E7-01FE44A4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13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93029F-6A6C-489D-A933-44F682CB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667080-C7A0-4E3A-BD48-1BFB89D0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6100D-3BB8-4F58-9FFA-43F1E1A0D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05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ED6BD-B75D-4824-A936-324FAA5AD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F5548-C0EB-4682-BDF9-5DC4460A2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9F55D-F391-4242-99B2-AD963B487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A0D4BB-7DDC-4A54-BFFE-7F1765A10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8B405-B3F7-4586-BE59-DF6DE834F5F3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F1940C-AE55-44F4-97D5-81A683708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69E94-E41B-46A4-A4E1-AAF13E07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968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73D7D-552F-4926-977C-11477F513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78967D-738D-4FA2-874E-587DF72E27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D43CAF-F7D5-4AC8-9353-E6C29490E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8AF5E-5376-4A89-909C-BCB640E53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5C2C9-00D2-444C-AD85-32A58D6A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8606B-E631-46F8-ABF0-86376F239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709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40EDC2-20DD-485C-A265-55EB5E90D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7D4B0-7419-4011-8ECC-46FF8EC5F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C3EE7-866D-4108-A191-4571512DC9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8ED44-7F50-46DE-9448-626BF5E07D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6730A-4F5C-4FFF-B974-4CA56502F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04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931" y="274638"/>
            <a:ext cx="9756141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931" y="1828800"/>
            <a:ext cx="9756141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9151" y="6448427"/>
            <a:ext cx="6639905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3936" y="6448427"/>
            <a:ext cx="1396623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9/14/2019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772" y="6448427"/>
            <a:ext cx="114329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0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BAC8D9-C124-4B74-9CB9-474FDD0AD4C5}" type="datetime1">
              <a:rPr lang="en-US" smtClean="0"/>
              <a:t>9/14/2019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333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1.svg"/><Relationship Id="rId7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6308" y="656199"/>
            <a:ext cx="4645250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16600" dirty="0" err="1"/>
              <a:t>qmail</a:t>
            </a:r>
            <a:endParaRPr lang="en-US" sz="1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92800" y="4358641"/>
            <a:ext cx="6868159" cy="2769476"/>
          </a:xfrm>
        </p:spPr>
        <p:txBody>
          <a:bodyPr anchor="t">
            <a:normAutofit/>
          </a:bodyPr>
          <a:lstStyle/>
          <a:p>
            <a:pPr algn="l"/>
            <a:r>
              <a:rPr lang="en-US" sz="3200" dirty="0"/>
              <a:t>A simulative quantum channel </a:t>
            </a:r>
          </a:p>
          <a:p>
            <a:pPr algn="l"/>
            <a:r>
              <a:rPr lang="en-US" sz="3200" dirty="0"/>
              <a:t>For simulative quantum computers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7" name="Picture 36" descr="A circuit board digital representations with numbers and lines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99" r="14989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8341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CF1FF6-2A34-496E-B488-A1B7DB4264FF}"/>
              </a:ext>
            </a:extLst>
          </p:cNvPr>
          <p:cNvSpPr/>
          <p:nvPr/>
        </p:nvSpPr>
        <p:spPr>
          <a:xfrm>
            <a:off x="3873764" y="624424"/>
            <a:ext cx="444448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Multiparty Quantum</a:t>
            </a:r>
            <a:b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Computation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447A2BA-7F5B-402D-B372-419A27F45548}"/>
              </a:ext>
            </a:extLst>
          </p:cNvPr>
          <p:cNvCxnSpPr>
            <a:cxnSpLocks/>
          </p:cNvCxnSpPr>
          <p:nvPr/>
        </p:nvCxnSpPr>
        <p:spPr>
          <a:xfrm>
            <a:off x="3508970" y="2225166"/>
            <a:ext cx="5114330" cy="369699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Female Profile">
            <a:extLst>
              <a:ext uri="{FF2B5EF4-FFF2-40B4-BE49-F238E27FC236}">
                <a16:creationId xmlns:a16="http://schemas.microsoft.com/office/drawing/2014/main" id="{9B9C5B13-1906-46DA-81BD-4F3981F7F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20599" y="724504"/>
            <a:ext cx="914400" cy="9144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6AC3D5-48A9-4292-8A49-9D96DA6EA9FB}"/>
              </a:ext>
            </a:extLst>
          </p:cNvPr>
          <p:cNvCxnSpPr>
            <a:cxnSpLocks/>
          </p:cNvCxnSpPr>
          <p:nvPr/>
        </p:nvCxnSpPr>
        <p:spPr>
          <a:xfrm>
            <a:off x="3334999" y="724504"/>
            <a:ext cx="0" cy="546039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phic 15" descr="Male profile">
            <a:extLst>
              <a:ext uri="{FF2B5EF4-FFF2-40B4-BE49-F238E27FC236}">
                <a16:creationId xmlns:a16="http://schemas.microsoft.com/office/drawing/2014/main" id="{52AD2DE9-46F3-4A38-A827-B6E6C6FB29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7002" y="624424"/>
            <a:ext cx="914400" cy="9144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0F84A4-54D5-48E6-80B4-011D07295E0B}"/>
              </a:ext>
            </a:extLst>
          </p:cNvPr>
          <p:cNvCxnSpPr>
            <a:cxnSpLocks/>
          </p:cNvCxnSpPr>
          <p:nvPr/>
        </p:nvCxnSpPr>
        <p:spPr>
          <a:xfrm>
            <a:off x="8833739" y="724504"/>
            <a:ext cx="23263" cy="546039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D998E4D-C32E-4129-8E4D-5FBBBB0E1D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2409" y="1680464"/>
            <a:ext cx="2159471" cy="914401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198284A0-0282-4A22-B38B-BE59578D47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98682" y="2527695"/>
            <a:ext cx="1428750" cy="112395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E37940E-7F6C-40C2-81F2-C9C38A2BCC15}"/>
              </a:ext>
            </a:extLst>
          </p:cNvPr>
          <p:cNvCxnSpPr>
            <a:cxnSpLocks/>
          </p:cNvCxnSpPr>
          <p:nvPr/>
        </p:nvCxnSpPr>
        <p:spPr>
          <a:xfrm flipH="1">
            <a:off x="3644222" y="3242500"/>
            <a:ext cx="4931774" cy="227201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8D0FD76D-DF1A-4F85-9F63-298C59719A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862" y="3348735"/>
            <a:ext cx="2159471" cy="914401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1303419-4063-41BC-8735-1AA985AB47F4}"/>
              </a:ext>
            </a:extLst>
          </p:cNvPr>
          <p:cNvCxnSpPr>
            <a:cxnSpLocks/>
          </p:cNvCxnSpPr>
          <p:nvPr/>
        </p:nvCxnSpPr>
        <p:spPr>
          <a:xfrm>
            <a:off x="3575227" y="4116703"/>
            <a:ext cx="5114330" cy="369699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21BCB9C6-9403-43B1-8F5C-481F237312D4}"/>
              </a:ext>
            </a:extLst>
          </p:cNvPr>
          <p:cNvSpPr/>
          <p:nvPr/>
        </p:nvSpPr>
        <p:spPr>
          <a:xfrm rot="5400000">
            <a:off x="5886019" y="4783436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611D44A-79BB-43D0-9661-A32550E4E4A9}"/>
              </a:ext>
            </a:extLst>
          </p:cNvPr>
          <p:cNvSpPr txBox="1"/>
          <p:nvPr/>
        </p:nvSpPr>
        <p:spPr>
          <a:xfrm>
            <a:off x="1877331" y="3469701"/>
            <a:ext cx="57167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07692E5-318D-4A69-BDB8-4DA818B523BC}"/>
              </a:ext>
            </a:extLst>
          </p:cNvPr>
          <p:cNvSpPr/>
          <p:nvPr/>
        </p:nvSpPr>
        <p:spPr>
          <a:xfrm>
            <a:off x="942891" y="4486402"/>
            <a:ext cx="2418506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Implemented</a:t>
            </a:r>
            <a:b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Grover’s Algorithm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AAFECA3-81AC-4064-90C4-8C5669C28FA7}"/>
              </a:ext>
            </a:extLst>
          </p:cNvPr>
          <p:cNvSpPr/>
          <p:nvPr/>
        </p:nvSpPr>
        <p:spPr>
          <a:xfrm>
            <a:off x="8802747" y="4486402"/>
            <a:ext cx="2418506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Private</a:t>
            </a:r>
            <a:b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Oracle</a:t>
            </a:r>
          </a:p>
        </p:txBody>
      </p:sp>
    </p:spTree>
    <p:extLst>
      <p:ext uri="{BB962C8B-B14F-4D97-AF65-F5344CB8AC3E}">
        <p14:creationId xmlns:p14="http://schemas.microsoft.com/office/powerpoint/2010/main" val="928110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6164FD9-F468-47EA-AD79-64DE45FB52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6057925"/>
              </p:ext>
            </p:extLst>
          </p:nvPr>
        </p:nvGraphicFramePr>
        <p:xfrm>
          <a:off x="974035" y="3429000"/>
          <a:ext cx="9491869" cy="3057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E6A382E-1BE9-4BE8-A835-673CAB4D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A00B564-380E-4497-AB09-7BDC9ABA01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4540328"/>
              </p:ext>
            </p:extLst>
          </p:nvPr>
        </p:nvGraphicFramePr>
        <p:xfrm>
          <a:off x="974035" y="1896616"/>
          <a:ext cx="9491869" cy="1351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576158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6164FD9-F468-47EA-AD79-64DE45FB52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0301373"/>
              </p:ext>
            </p:extLst>
          </p:nvPr>
        </p:nvGraphicFramePr>
        <p:xfrm>
          <a:off x="974035" y="3429000"/>
          <a:ext cx="9491869" cy="3057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E6A382E-1BE9-4BE8-A835-673CAB4D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A00B564-380E-4497-AB09-7BDC9ABA01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3912085"/>
              </p:ext>
            </p:extLst>
          </p:nvPr>
        </p:nvGraphicFramePr>
        <p:xfrm>
          <a:off x="974035" y="1896616"/>
          <a:ext cx="9491869" cy="1351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87454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1655" y="3505199"/>
            <a:ext cx="9756141" cy="3048001"/>
          </a:xfrm>
        </p:spPr>
        <p:txBody>
          <a:bodyPr/>
          <a:lstStyle/>
          <a:p>
            <a:r>
              <a:rPr lang="en-US" dirty="0"/>
              <a:t>Who we are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8091CAD8-A86A-4AEB-B60D-05DB184F73BB}"/>
              </a:ext>
            </a:extLst>
          </p:cNvPr>
          <p:cNvSpPr/>
          <p:nvPr/>
        </p:nvSpPr>
        <p:spPr>
          <a:xfrm rot="16200000">
            <a:off x="7244495" y="2632989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2336FF52-0FBC-492E-93D3-04C46FAD4A07}"/>
              </a:ext>
            </a:extLst>
          </p:cNvPr>
          <p:cNvSpPr/>
          <p:nvPr/>
        </p:nvSpPr>
        <p:spPr>
          <a:xfrm rot="12480679">
            <a:off x="6054866" y="149370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1B728FC9-6C90-4D12-86D8-B4B2217BCE4F}"/>
              </a:ext>
            </a:extLst>
          </p:cNvPr>
          <p:cNvSpPr/>
          <p:nvPr/>
        </p:nvSpPr>
        <p:spPr>
          <a:xfrm rot="8261535">
            <a:off x="5267400" y="137076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3CA80EDF-EF8E-4BD4-BA29-FAEC77361CE1}"/>
              </a:ext>
            </a:extLst>
          </p:cNvPr>
          <p:cNvSpPr/>
          <p:nvPr/>
        </p:nvSpPr>
        <p:spPr>
          <a:xfrm rot="2080927">
            <a:off x="9027399" y="4567054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6BB8812-5254-468D-A4C5-9F495AFBC501}"/>
              </a:ext>
            </a:extLst>
          </p:cNvPr>
          <p:cNvSpPr/>
          <p:nvPr/>
        </p:nvSpPr>
        <p:spPr>
          <a:xfrm rot="4263431">
            <a:off x="5267400" y="2161756"/>
            <a:ext cx="304650" cy="1077136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AA9738-B404-4D8E-90D3-3BF2A014629E}"/>
              </a:ext>
            </a:extLst>
          </p:cNvPr>
          <p:cNvSpPr/>
          <p:nvPr/>
        </p:nvSpPr>
        <p:spPr>
          <a:xfrm>
            <a:off x="5819773" y="970738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Luca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Dolfi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A63780-A63E-4C10-A5DB-1C6157EAE844}"/>
              </a:ext>
            </a:extLst>
          </p:cNvPr>
          <p:cNvSpPr/>
          <p:nvPr/>
        </p:nvSpPr>
        <p:spPr>
          <a:xfrm>
            <a:off x="1901791" y="2615884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Marc Wyss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7D9591-0159-440B-9C32-B1F0C3DB9981}"/>
              </a:ext>
            </a:extLst>
          </p:cNvPr>
          <p:cNvSpPr/>
          <p:nvPr/>
        </p:nvSpPr>
        <p:spPr>
          <a:xfrm>
            <a:off x="2705911" y="267710"/>
            <a:ext cx="350128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Philippe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Suchsland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1A9AFF-5FC5-46AB-A5B2-48AF3FAB32B6}"/>
              </a:ext>
            </a:extLst>
          </p:cNvPr>
          <p:cNvSpPr/>
          <p:nvPr/>
        </p:nvSpPr>
        <p:spPr>
          <a:xfrm>
            <a:off x="7713657" y="2848390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Keren Avnery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4F00B0-EB58-49A5-8BB0-E5C204A68F12}"/>
              </a:ext>
            </a:extLst>
          </p:cNvPr>
          <p:cNvSpPr/>
          <p:nvPr/>
        </p:nvSpPr>
        <p:spPr>
          <a:xfrm>
            <a:off x="5963017" y="5458377"/>
            <a:ext cx="350128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Cica</a:t>
            </a:r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Gustiani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21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Classical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7192586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Quantum OSI model</a:t>
            </a:r>
          </a:p>
        </p:txBody>
      </p:sp>
      <p:graphicFrame>
        <p:nvGraphicFramePr>
          <p:cNvPr id="54" name="Content Placeholder 2" descr="Hexagon timeline SmartArt">
            <a:extLst>
              <a:ext uri="{FF2B5EF4-FFF2-40B4-BE49-F238E27FC236}">
                <a16:creationId xmlns:a16="http://schemas.microsoft.com/office/drawing/2014/main" id="{6BF0F168-BD28-497A-AC13-24AB8C638291}"/>
              </a:ext>
            </a:extLst>
          </p:cNvPr>
          <p:cNvGraphicFramePr/>
          <p:nvPr/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loud 2">
            <a:extLst>
              <a:ext uri="{FF2B5EF4-FFF2-40B4-BE49-F238E27FC236}">
                <a16:creationId xmlns:a16="http://schemas.microsoft.com/office/drawing/2014/main" id="{4B2CDAB6-6B20-4595-A0D9-FC662B8990AD}"/>
              </a:ext>
            </a:extLst>
          </p:cNvPr>
          <p:cNvSpPr/>
          <p:nvPr/>
        </p:nvSpPr>
        <p:spPr>
          <a:xfrm>
            <a:off x="400050" y="2895600"/>
            <a:ext cx="8382000" cy="3867150"/>
          </a:xfrm>
          <a:prstGeom prst="clou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600" dirty="0"/>
              <a:t>Future Research &amp; Develop</a:t>
            </a:r>
          </a:p>
        </p:txBody>
      </p:sp>
    </p:spTree>
    <p:extLst>
      <p:ext uri="{BB962C8B-B14F-4D97-AF65-F5344CB8AC3E}">
        <p14:creationId xmlns:p14="http://schemas.microsoft.com/office/powerpoint/2010/main" val="1093974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85012" y="702156"/>
            <a:ext cx="6821975" cy="6821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5967"/>
          <a:stretch/>
        </p:blipFill>
        <p:spPr>
          <a:xfrm>
            <a:off x="4313155" y="3268632"/>
            <a:ext cx="565443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967"/>
          <a:stretch/>
        </p:blipFill>
        <p:spPr>
          <a:xfrm>
            <a:off x="7374834" y="3268632"/>
            <a:ext cx="565443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4989443" y="3487072"/>
            <a:ext cx="2323961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</p:spTree>
    <p:extLst>
      <p:ext uri="{BB962C8B-B14F-4D97-AF65-F5344CB8AC3E}">
        <p14:creationId xmlns:p14="http://schemas.microsoft.com/office/powerpoint/2010/main" val="1848930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rrow: Left-Right 10">
            <a:extLst>
              <a:ext uri="{FF2B5EF4-FFF2-40B4-BE49-F238E27FC236}">
                <a16:creationId xmlns:a16="http://schemas.microsoft.com/office/drawing/2014/main" id="{5D6A4BF4-E0BB-42CF-B039-82BF1A4D840A}"/>
              </a:ext>
            </a:extLst>
          </p:cNvPr>
          <p:cNvSpPr/>
          <p:nvPr/>
        </p:nvSpPr>
        <p:spPr>
          <a:xfrm>
            <a:off x="3862675" y="2947353"/>
            <a:ext cx="4466648" cy="2181224"/>
          </a:xfrm>
          <a:prstGeom prst="left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TCP</a:t>
            </a:r>
          </a:p>
        </p:txBody>
      </p:sp>
      <p:pic>
        <p:nvPicPr>
          <p:cNvPr id="12" name="Graphic 11" descr="Laptop">
            <a:extLst>
              <a:ext uri="{FF2B5EF4-FFF2-40B4-BE49-F238E27FC236}">
                <a16:creationId xmlns:a16="http://schemas.microsoft.com/office/drawing/2014/main" id="{E6208AF3-30CE-4939-B006-00D555185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1415" y="2246744"/>
            <a:ext cx="4020587" cy="40205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9DD280-41A2-4FA8-85C8-316E2DD12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107E57-02D3-4F24-9F0C-3CB868FACD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8468" y="3514725"/>
            <a:ext cx="1046480" cy="10464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3440B-20ED-4026-B35A-A20127B0B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8669" y="3514725"/>
            <a:ext cx="1046480" cy="1046480"/>
          </a:xfrm>
          <a:prstGeom prst="rect">
            <a:avLst/>
          </a:prstGeom>
        </p:spPr>
      </p:pic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3F9C98D1-9CFA-44AE-8D2B-8802AB49784A}"/>
              </a:ext>
            </a:extLst>
          </p:cNvPr>
          <p:cNvSpPr/>
          <p:nvPr/>
        </p:nvSpPr>
        <p:spPr>
          <a:xfrm>
            <a:off x="4605337" y="3733165"/>
            <a:ext cx="2981325" cy="609600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QOTP</a:t>
            </a:r>
          </a:p>
        </p:txBody>
      </p:sp>
      <p:pic>
        <p:nvPicPr>
          <p:cNvPr id="7" name="Graphic 6" descr="Laptop">
            <a:extLst>
              <a:ext uri="{FF2B5EF4-FFF2-40B4-BE49-F238E27FC236}">
                <a16:creationId xmlns:a16="http://schemas.microsoft.com/office/drawing/2014/main" id="{72605D98-07B3-480C-9E6C-420DA4802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1616" y="2246745"/>
            <a:ext cx="4020587" cy="40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9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CEE15-D838-4AAB-8B4E-A930F28E3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C7242-5F03-4556-BFAE-2FA6C4B41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389EC7-7F06-46A9-808A-1F2CF9B06523}"/>
              </a:ext>
            </a:extLst>
          </p:cNvPr>
          <p:cNvSpPr/>
          <p:nvPr/>
        </p:nvSpPr>
        <p:spPr>
          <a:xfrm>
            <a:off x="853250" y="2967335"/>
            <a:ext cx="104854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QMAIL implementation using QOTP</a:t>
            </a:r>
          </a:p>
        </p:txBody>
      </p:sp>
    </p:spTree>
    <p:extLst>
      <p:ext uri="{BB962C8B-B14F-4D97-AF65-F5344CB8AC3E}">
        <p14:creationId xmlns:p14="http://schemas.microsoft.com/office/powerpoint/2010/main" val="358624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CF1FF6-2A34-496E-B488-A1B7DB4264FF}"/>
              </a:ext>
            </a:extLst>
          </p:cNvPr>
          <p:cNvSpPr/>
          <p:nvPr/>
        </p:nvSpPr>
        <p:spPr>
          <a:xfrm>
            <a:off x="4601492" y="624424"/>
            <a:ext cx="298902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Teleportation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447A2BA-7F5B-402D-B372-419A27F45548}"/>
              </a:ext>
            </a:extLst>
          </p:cNvPr>
          <p:cNvCxnSpPr>
            <a:cxnSpLocks/>
          </p:cNvCxnSpPr>
          <p:nvPr/>
        </p:nvCxnSpPr>
        <p:spPr>
          <a:xfrm>
            <a:off x="3508970" y="2225166"/>
            <a:ext cx="5190896" cy="1729009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Female Profile">
            <a:extLst>
              <a:ext uri="{FF2B5EF4-FFF2-40B4-BE49-F238E27FC236}">
                <a16:creationId xmlns:a16="http://schemas.microsoft.com/office/drawing/2014/main" id="{9B9C5B13-1906-46DA-81BD-4F3981F7F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20599" y="724504"/>
            <a:ext cx="914400" cy="9144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6AC3D5-48A9-4292-8A49-9D96DA6EA9FB}"/>
              </a:ext>
            </a:extLst>
          </p:cNvPr>
          <p:cNvCxnSpPr>
            <a:cxnSpLocks/>
          </p:cNvCxnSpPr>
          <p:nvPr/>
        </p:nvCxnSpPr>
        <p:spPr>
          <a:xfrm>
            <a:off x="3334999" y="724504"/>
            <a:ext cx="0" cy="449459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picture containing object&#10;&#10;Description automatically generated">
            <a:extLst>
              <a:ext uri="{FF2B5EF4-FFF2-40B4-BE49-F238E27FC236}">
                <a16:creationId xmlns:a16="http://schemas.microsoft.com/office/drawing/2014/main" id="{3862682A-9872-4B1E-B34A-DE93A1837D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87"/>
          <a:stretch/>
        </p:blipFill>
        <p:spPr>
          <a:xfrm>
            <a:off x="2548507" y="1605986"/>
            <a:ext cx="713814" cy="881062"/>
          </a:xfrm>
          <a:prstGeom prst="rect">
            <a:avLst/>
          </a:prstGeom>
        </p:spPr>
      </p:pic>
      <p:pic>
        <p:nvPicPr>
          <p:cNvPr id="16" name="Graphic 15" descr="Male profile">
            <a:extLst>
              <a:ext uri="{FF2B5EF4-FFF2-40B4-BE49-F238E27FC236}">
                <a16:creationId xmlns:a16="http://schemas.microsoft.com/office/drawing/2014/main" id="{52AD2DE9-46F3-4A38-A827-B6E6C6FB29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57002" y="624424"/>
            <a:ext cx="914400" cy="9144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0F84A4-54D5-48E6-80B4-011D07295E0B}"/>
              </a:ext>
            </a:extLst>
          </p:cNvPr>
          <p:cNvCxnSpPr>
            <a:cxnSpLocks/>
          </p:cNvCxnSpPr>
          <p:nvPr/>
        </p:nvCxnSpPr>
        <p:spPr>
          <a:xfrm>
            <a:off x="8833739" y="724504"/>
            <a:ext cx="0" cy="454178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picture containing object&#10;&#10;Description automatically generated">
            <a:extLst>
              <a:ext uri="{FF2B5EF4-FFF2-40B4-BE49-F238E27FC236}">
                <a16:creationId xmlns:a16="http://schemas.microsoft.com/office/drawing/2014/main" id="{1D58C6D5-3D97-4358-939E-236518AFF4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87"/>
          <a:stretch/>
        </p:blipFill>
        <p:spPr>
          <a:xfrm>
            <a:off x="8917734" y="3445669"/>
            <a:ext cx="713814" cy="88106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F4C51EC-7E84-4E5C-B877-7C9931F7789D}"/>
              </a:ext>
            </a:extLst>
          </p:cNvPr>
          <p:cNvSpPr txBox="1"/>
          <p:nvPr/>
        </p:nvSpPr>
        <p:spPr>
          <a:xfrm rot="1146411">
            <a:off x="4872291" y="2782256"/>
            <a:ext cx="2641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QUANTUM CHANNEL</a:t>
            </a:r>
          </a:p>
        </p:txBody>
      </p:sp>
    </p:spTree>
    <p:extLst>
      <p:ext uri="{BB962C8B-B14F-4D97-AF65-F5344CB8AC3E}">
        <p14:creationId xmlns:p14="http://schemas.microsoft.com/office/powerpoint/2010/main" val="343417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CF1FF6-2A34-496E-B488-A1B7DB4264FF}"/>
              </a:ext>
            </a:extLst>
          </p:cNvPr>
          <p:cNvSpPr/>
          <p:nvPr/>
        </p:nvSpPr>
        <p:spPr>
          <a:xfrm>
            <a:off x="5231822" y="624424"/>
            <a:ext cx="17283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QMAIL</a:t>
            </a:r>
          </a:p>
        </p:txBody>
      </p:sp>
      <p:pic>
        <p:nvPicPr>
          <p:cNvPr id="6" name="Graphic 5" descr="Envelope">
            <a:extLst>
              <a:ext uri="{FF2B5EF4-FFF2-40B4-BE49-F238E27FC236}">
                <a16:creationId xmlns:a16="http://schemas.microsoft.com/office/drawing/2014/main" id="{58155302-0BA4-462F-A71D-3D5CB6107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314" y="1593907"/>
            <a:ext cx="914400" cy="9144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447A2BA-7F5B-402D-B372-419A27F45548}"/>
              </a:ext>
            </a:extLst>
          </p:cNvPr>
          <p:cNvCxnSpPr>
            <a:cxnSpLocks/>
          </p:cNvCxnSpPr>
          <p:nvPr/>
        </p:nvCxnSpPr>
        <p:spPr>
          <a:xfrm>
            <a:off x="3508970" y="2225166"/>
            <a:ext cx="5190896" cy="1729009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Female Profile">
            <a:extLst>
              <a:ext uri="{FF2B5EF4-FFF2-40B4-BE49-F238E27FC236}">
                <a16:creationId xmlns:a16="http://schemas.microsoft.com/office/drawing/2014/main" id="{9B9C5B13-1906-46DA-81BD-4F3981F7FE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20599" y="724504"/>
            <a:ext cx="914400" cy="9144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56AC3D5-48A9-4292-8A49-9D96DA6EA9FB}"/>
              </a:ext>
            </a:extLst>
          </p:cNvPr>
          <p:cNvCxnSpPr>
            <a:cxnSpLocks/>
          </p:cNvCxnSpPr>
          <p:nvPr/>
        </p:nvCxnSpPr>
        <p:spPr>
          <a:xfrm>
            <a:off x="3334999" y="724504"/>
            <a:ext cx="0" cy="449459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picture containing object&#10;&#10;Description automatically generated">
            <a:extLst>
              <a:ext uri="{FF2B5EF4-FFF2-40B4-BE49-F238E27FC236}">
                <a16:creationId xmlns:a16="http://schemas.microsoft.com/office/drawing/2014/main" id="{3862682A-9872-4B1E-B34A-DE93A1837D4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887"/>
          <a:stretch/>
        </p:blipFill>
        <p:spPr>
          <a:xfrm>
            <a:off x="2548507" y="1605986"/>
            <a:ext cx="713814" cy="881062"/>
          </a:xfrm>
          <a:prstGeom prst="rect">
            <a:avLst/>
          </a:prstGeom>
        </p:spPr>
      </p:pic>
      <p:pic>
        <p:nvPicPr>
          <p:cNvPr id="16" name="Graphic 15" descr="Male profile">
            <a:extLst>
              <a:ext uri="{FF2B5EF4-FFF2-40B4-BE49-F238E27FC236}">
                <a16:creationId xmlns:a16="http://schemas.microsoft.com/office/drawing/2014/main" id="{52AD2DE9-46F3-4A38-A827-B6E6C6FB29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57002" y="624424"/>
            <a:ext cx="914400" cy="9144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0F84A4-54D5-48E6-80B4-011D07295E0B}"/>
              </a:ext>
            </a:extLst>
          </p:cNvPr>
          <p:cNvCxnSpPr>
            <a:cxnSpLocks/>
          </p:cNvCxnSpPr>
          <p:nvPr/>
        </p:nvCxnSpPr>
        <p:spPr>
          <a:xfrm>
            <a:off x="8833739" y="724504"/>
            <a:ext cx="0" cy="454178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picture containing object&#10;&#10;Description automatically generated">
            <a:extLst>
              <a:ext uri="{FF2B5EF4-FFF2-40B4-BE49-F238E27FC236}">
                <a16:creationId xmlns:a16="http://schemas.microsoft.com/office/drawing/2014/main" id="{1D58C6D5-3D97-4358-939E-236518AFF4D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887"/>
          <a:stretch/>
        </p:blipFill>
        <p:spPr>
          <a:xfrm>
            <a:off x="8917734" y="3445669"/>
            <a:ext cx="713814" cy="881062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C18D685-893F-4099-A099-81EAFCA2E0F7}"/>
              </a:ext>
            </a:extLst>
          </p:cNvPr>
          <p:cNvCxnSpPr>
            <a:stCxn id="6" idx="3"/>
            <a:endCxn id="15" idx="1"/>
          </p:cNvCxnSpPr>
          <p:nvPr/>
        </p:nvCxnSpPr>
        <p:spPr>
          <a:xfrm flipV="1">
            <a:off x="1576714" y="2046517"/>
            <a:ext cx="971793" cy="4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189D68B-E88B-4A50-B289-4B1AF4596EC4}"/>
              </a:ext>
            </a:extLst>
          </p:cNvPr>
          <p:cNvSpPr txBox="1"/>
          <p:nvPr/>
        </p:nvSpPr>
        <p:spPr>
          <a:xfrm>
            <a:off x="1659200" y="1650052"/>
            <a:ext cx="8156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4C51EC-7E84-4E5C-B877-7C9931F7789D}"/>
              </a:ext>
            </a:extLst>
          </p:cNvPr>
          <p:cNvSpPr txBox="1"/>
          <p:nvPr/>
        </p:nvSpPr>
        <p:spPr>
          <a:xfrm rot="1146411">
            <a:off x="4002719" y="2840426"/>
            <a:ext cx="479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ENCRYPTED QUANTUM CHANNEL</a:t>
            </a:r>
          </a:p>
        </p:txBody>
      </p:sp>
      <p:pic>
        <p:nvPicPr>
          <p:cNvPr id="28" name="Graphic 27" descr="Envelope">
            <a:extLst>
              <a:ext uri="{FF2B5EF4-FFF2-40B4-BE49-F238E27FC236}">
                <a16:creationId xmlns:a16="http://schemas.microsoft.com/office/drawing/2014/main" id="{D77A1E87-02BD-43CA-B254-B2FB48A33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9455" y="3429000"/>
            <a:ext cx="914400" cy="9144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B12CD04-E187-4FC7-805A-99954465F820}"/>
              </a:ext>
            </a:extLst>
          </p:cNvPr>
          <p:cNvCxnSpPr/>
          <p:nvPr/>
        </p:nvCxnSpPr>
        <p:spPr>
          <a:xfrm flipV="1">
            <a:off x="9703258" y="3879417"/>
            <a:ext cx="971793" cy="4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B948E6A-B4F9-4B60-8E54-545929121A48}"/>
              </a:ext>
            </a:extLst>
          </p:cNvPr>
          <p:cNvSpPr txBox="1"/>
          <p:nvPr/>
        </p:nvSpPr>
        <p:spPr>
          <a:xfrm>
            <a:off x="9633344" y="3482952"/>
            <a:ext cx="1123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DECODE</a:t>
            </a:r>
          </a:p>
        </p:txBody>
      </p:sp>
    </p:spTree>
    <p:extLst>
      <p:ext uri="{BB962C8B-B14F-4D97-AF65-F5344CB8AC3E}">
        <p14:creationId xmlns:p14="http://schemas.microsoft.com/office/powerpoint/2010/main" val="1015252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World maps series, World  presentation (widescreen).potx" id="{6FD2C32E-565A-4F51-8C38-826F1B24AA7D}" vid="{06379D18-BA11-4F05-84DF-EB681B68D4FA}"/>
    </a:ext>
  </a:extLst>
</a:theme>
</file>

<file path=ppt/theme/theme3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71af3243-3dd4-4a8d-8c0d-dd76da1f02a5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</Words>
  <Application>Microsoft Office PowerPoint</Application>
  <PresentationFormat>Widescreen</PresentationFormat>
  <Paragraphs>61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</vt:lpstr>
      <vt:lpstr>Calibri Light</vt:lpstr>
      <vt:lpstr>Century Gothic</vt:lpstr>
      <vt:lpstr>Gill Sans MT</vt:lpstr>
      <vt:lpstr>Times New Roman</vt:lpstr>
      <vt:lpstr>Wingdings 2</vt:lpstr>
      <vt:lpstr>Office Theme</vt:lpstr>
      <vt:lpstr>World Presentation 16x9</vt:lpstr>
      <vt:lpstr>Dividend</vt:lpstr>
      <vt:lpstr>qmail</vt:lpstr>
      <vt:lpstr>Who we are</vt:lpstr>
      <vt:lpstr>Classical OSI model</vt:lpstr>
      <vt:lpstr>Quantum OSI model</vt:lpstr>
      <vt:lpstr>Current solution</vt:lpstr>
      <vt:lpstr>OUR solution</vt:lpstr>
      <vt:lpstr>DEMO</vt:lpstr>
      <vt:lpstr>PowerPoint Presentation</vt:lpstr>
      <vt:lpstr>PowerPoint Presentation</vt:lpstr>
      <vt:lpstr>PowerPoint Presentation</vt:lpstr>
      <vt:lpstr>Implementation</vt:lpstr>
      <vt:lpstr>Future Develop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2019-09-14T10:48:09Z</dcterms:created>
  <dcterms:modified xsi:type="dcterms:W3CDTF">2019-09-14T11:10:26Z</dcterms:modified>
</cp:coreProperties>
</file>